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1"/>
    <p:sldMasterId id="2147484057" r:id="rId2"/>
  </p:sldMasterIdLst>
  <p:notesMasterIdLst>
    <p:notesMasterId r:id="rId24"/>
  </p:notesMasterIdLst>
  <p:handoutMasterIdLst>
    <p:handoutMasterId r:id="rId25"/>
  </p:handoutMasterIdLst>
  <p:sldIdLst>
    <p:sldId id="812" r:id="rId3"/>
    <p:sldId id="786" r:id="rId4"/>
    <p:sldId id="791" r:id="rId5"/>
    <p:sldId id="922" r:id="rId6"/>
    <p:sldId id="948" r:id="rId7"/>
    <p:sldId id="939" r:id="rId8"/>
    <p:sldId id="949" r:id="rId9"/>
    <p:sldId id="950" r:id="rId10"/>
    <p:sldId id="951" r:id="rId11"/>
    <p:sldId id="952" r:id="rId12"/>
    <p:sldId id="953" r:id="rId13"/>
    <p:sldId id="954" r:id="rId14"/>
    <p:sldId id="955" r:id="rId15"/>
    <p:sldId id="956" r:id="rId16"/>
    <p:sldId id="957" r:id="rId17"/>
    <p:sldId id="958" r:id="rId18"/>
    <p:sldId id="959" r:id="rId19"/>
    <p:sldId id="960" r:id="rId20"/>
    <p:sldId id="961" r:id="rId21"/>
    <p:sldId id="962" r:id="rId22"/>
    <p:sldId id="963" r:id="rId23"/>
  </p:sldIdLst>
  <p:sldSz cx="9144000" cy="6858000" type="screen4x3"/>
  <p:notesSz cx="7010400" cy="9296400"/>
  <p:defaultTextStyle>
    <a:defPPr>
      <a:defRPr lang="en-US"/>
    </a:defPPr>
    <a:lvl1pPr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ne Gibbons" initials="JG" lastIdx="12" clrIdx="0"/>
  <p:cmAuthor id="1" name="Rodrigo Floriano" initials="RF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E7E86"/>
    <a:srgbClr val="C0C0C4"/>
    <a:srgbClr val="678DC5"/>
    <a:srgbClr val="3E67A4"/>
    <a:srgbClr val="3E8DC5"/>
    <a:srgbClr val="5F5F65"/>
    <a:srgbClr val="FFFFFF"/>
    <a:srgbClr val="8E8E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117" autoAdjust="0"/>
    <p:restoredTop sz="89277" autoAdjust="0"/>
  </p:normalViewPr>
  <p:slideViewPr>
    <p:cSldViewPr snapToGrid="0">
      <p:cViewPr varScale="1">
        <p:scale>
          <a:sx n="98" d="100"/>
          <a:sy n="98" d="100"/>
        </p:scale>
        <p:origin x="75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22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868"/>
    </p:cViewPr>
  </p:sorterViewPr>
  <p:notesViewPr>
    <p:cSldViewPr snapToGrid="0">
      <p:cViewPr varScale="1">
        <p:scale>
          <a:sx n="80" d="100"/>
          <a:sy n="80" d="100"/>
        </p:scale>
        <p:origin x="-930" y="-108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5.xml"/><Relationship Id="rId13" Type="http://schemas.openxmlformats.org/officeDocument/2006/relationships/slide" Target="slides/slide21.xml"/><Relationship Id="rId3" Type="http://schemas.openxmlformats.org/officeDocument/2006/relationships/slide" Target="slides/slide7.xml"/><Relationship Id="rId7" Type="http://schemas.openxmlformats.org/officeDocument/2006/relationships/slide" Target="slides/slide13.xml"/><Relationship Id="rId12" Type="http://schemas.openxmlformats.org/officeDocument/2006/relationships/slide" Target="slides/slide20.xml"/><Relationship Id="rId2" Type="http://schemas.openxmlformats.org/officeDocument/2006/relationships/slide" Target="slides/slide5.xml"/><Relationship Id="rId1" Type="http://schemas.openxmlformats.org/officeDocument/2006/relationships/slide" Target="slides/slide4.xml"/><Relationship Id="rId6" Type="http://schemas.openxmlformats.org/officeDocument/2006/relationships/slide" Target="slides/slide12.xml"/><Relationship Id="rId11" Type="http://schemas.openxmlformats.org/officeDocument/2006/relationships/slide" Target="slides/slide18.xml"/><Relationship Id="rId5" Type="http://schemas.openxmlformats.org/officeDocument/2006/relationships/slide" Target="slides/slide10.xml"/><Relationship Id="rId10" Type="http://schemas.openxmlformats.org/officeDocument/2006/relationships/slide" Target="slides/slide17.xml"/><Relationship Id="rId4" Type="http://schemas.openxmlformats.org/officeDocument/2006/relationships/slide" Target="slides/slide8.xml"/><Relationship Id="rId9" Type="http://schemas.openxmlformats.org/officeDocument/2006/relationships/slide" Target="slides/slide1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1"/>
          <p:cNvSpPr>
            <a:spLocks noChangeArrowheads="1"/>
          </p:cNvSpPr>
          <p:nvPr/>
        </p:nvSpPr>
        <p:spPr bwMode="auto">
          <a:xfrm>
            <a:off x="6249988" y="8609013"/>
            <a:ext cx="449262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3" name="Rectangle 12"/>
          <p:cNvSpPr>
            <a:spLocks noChangeArrowheads="1"/>
          </p:cNvSpPr>
          <p:nvPr/>
        </p:nvSpPr>
        <p:spPr bwMode="auto">
          <a:xfrm>
            <a:off x="57150" y="8785225"/>
            <a:ext cx="2619375" cy="34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667" tIns="50185" rIns="95667" bIns="50185">
            <a:spAutoFit/>
          </a:bodyPr>
          <a:lstStyle/>
          <a:p>
            <a:pPr algn="l" defTabSz="611188">
              <a:lnSpc>
                <a:spcPct val="100000"/>
              </a:lnSpc>
              <a:tabLst>
                <a:tab pos="2387600" algn="l"/>
                <a:tab pos="4830763" algn="l"/>
              </a:tabLst>
            </a:pPr>
            <a:r>
              <a:rPr lang="ru-RU" sz="800"/>
              <a:t>© Cisco Systems, Inc., 2006 г. Все права защищены.</a:t>
            </a:r>
          </a:p>
          <a:p>
            <a:pPr algn="l" defTabSz="611188">
              <a:lnSpc>
                <a:spcPct val="100000"/>
              </a:lnSpc>
              <a:tabLst>
                <a:tab pos="2387600" algn="l"/>
                <a:tab pos="4830763" algn="l"/>
              </a:tabLst>
            </a:pPr>
            <a:r>
              <a:rPr lang="ru-RU" sz="800"/>
              <a:t>Presentation_ID.scr</a:t>
            </a:r>
          </a:p>
        </p:txBody>
      </p:sp>
      <p:sp>
        <p:nvSpPr>
          <p:cNvPr id="5124" name="Line 13"/>
          <p:cNvSpPr>
            <a:spLocks noChangeShapeType="1"/>
          </p:cNvSpPr>
          <p:nvPr/>
        </p:nvSpPr>
        <p:spPr bwMode="auto">
          <a:xfrm>
            <a:off x="152400" y="8799513"/>
            <a:ext cx="665321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5" name="Rectangle 14"/>
          <p:cNvSpPr>
            <a:spLocks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/>
          <a:p>
            <a:pPr algn="r" defTabSz="903288">
              <a:lnSpc>
                <a:spcPct val="100000"/>
              </a:lnSpc>
            </a:pPr>
            <a:fld id="{22244E67-557B-7741-B9F5-F61AA18495DF}" type="slidenum">
              <a:rPr lang="en-US" sz="800"/>
              <a:pPr algn="r" defTabSz="903288">
                <a:lnSpc>
                  <a:spcPct val="100000"/>
                </a:lnSpc>
              </a:pPr>
              <a:t>‹#›</a:t>
            </a:fld>
            <a:endParaRPr lang="ru-RU" sz="800"/>
          </a:p>
        </p:txBody>
      </p:sp>
    </p:spTree>
    <p:extLst>
      <p:ext uri="{BB962C8B-B14F-4D97-AF65-F5344CB8AC3E}">
        <p14:creationId xmlns:p14="http://schemas.microsoft.com/office/powerpoint/2010/main" val="21810151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/>
          <p:cNvSpPr>
            <a:spLocks noChangeArrowheads="1"/>
          </p:cNvSpPr>
          <p:nvPr/>
        </p:nvSpPr>
        <p:spPr bwMode="auto">
          <a:xfrm>
            <a:off x="6249988" y="8609013"/>
            <a:ext cx="449262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7" name="Rectangle 9"/>
          <p:cNvSpPr>
            <a:spLocks noChangeArrowheads="1"/>
          </p:cNvSpPr>
          <p:nvPr/>
        </p:nvSpPr>
        <p:spPr bwMode="auto">
          <a:xfrm>
            <a:off x="57150" y="8785225"/>
            <a:ext cx="3671702" cy="34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5667" tIns="50185" rIns="95667" bIns="50185">
            <a:spAutoFit/>
          </a:bodyPr>
          <a:lstStyle/>
          <a:p>
            <a:pPr algn="l" defTabSz="611188">
              <a:lnSpc>
                <a:spcPct val="100000"/>
              </a:lnSpc>
              <a:tabLst>
                <a:tab pos="2387600" algn="l"/>
                <a:tab pos="4830763" algn="l"/>
              </a:tabLst>
            </a:pPr>
            <a:r>
              <a:rPr lang="ru-RU" sz="800" dirty="0"/>
              <a:t>© Cisco Systems, Inc., 2006 г. Все права защищены.</a:t>
            </a:r>
          </a:p>
          <a:p>
            <a:pPr algn="l" defTabSz="611188">
              <a:lnSpc>
                <a:spcPct val="100000"/>
              </a:lnSpc>
              <a:tabLst>
                <a:tab pos="2387600" algn="l"/>
                <a:tab pos="4830763" algn="l"/>
              </a:tabLst>
            </a:pPr>
            <a:r>
              <a:rPr lang="ru-RU" sz="800" dirty="0"/>
              <a:t>Presentation_ID.scr</a:t>
            </a:r>
          </a:p>
        </p:txBody>
      </p:sp>
      <p:sp>
        <p:nvSpPr>
          <p:cNvPr id="6148" name="Line 10"/>
          <p:cNvSpPr>
            <a:spLocks noChangeShapeType="1"/>
          </p:cNvSpPr>
          <p:nvPr/>
        </p:nvSpPr>
        <p:spPr bwMode="auto">
          <a:xfrm>
            <a:off x="152400" y="8799513"/>
            <a:ext cx="665321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3307" name="Rectangle 1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819" tIns="0" rIns="18819" bIns="0" numCol="1" anchor="b" anchorCtr="0" compatLnSpc="1">
            <a:prstTxWarp prst="textNoShape">
              <a:avLst/>
            </a:prstTxWarp>
          </a:bodyPr>
          <a:lstStyle>
            <a:lvl1pPr algn="r" defTabSz="903288">
              <a:lnSpc>
                <a:spcPct val="100000"/>
              </a:lnSpc>
              <a:defRPr sz="800" smtClean="0">
                <a:cs typeface="+mn-cs"/>
              </a:defRPr>
            </a:lvl1pPr>
          </a:lstStyle>
          <a:p>
            <a:pPr>
              <a:defRPr/>
            </a:pPr>
            <a:fld id="{F4CE0E46-7F05-B940-8356-5580BE265E49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6150" name="Rectangle 1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73125" y="244475"/>
            <a:ext cx="5321300" cy="39909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1"/>
            </a:ext>
          </a:extLst>
        </p:spPr>
      </p:sp>
      <p:sp>
        <p:nvSpPr>
          <p:cNvPr id="183309" name="Rectangle 1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68350" y="4378325"/>
            <a:ext cx="5468938" cy="425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67" tIns="50185" rIns="95667" bIns="501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Body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26460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12713" indent="-112713" algn="l" defTabSz="1020763" rtl="0" eaLnBrk="0" fontAlgn="base" hangingPunct="0">
      <a:lnSpc>
        <a:spcPct val="90000"/>
      </a:lnSpc>
      <a:spcBef>
        <a:spcPct val="50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82600" indent="-120650" algn="l" defTabSz="1020763" rtl="0" eaLnBrk="0" fontAlgn="base" hangingPunct="0">
      <a:lnSpc>
        <a:spcPct val="90000"/>
      </a:lnSpc>
      <a:spcBef>
        <a:spcPct val="35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66788" algn="l" defTabSz="1020763" rtl="0" eaLnBrk="0" fontAlgn="base" hangingPunct="0">
      <a:lnSpc>
        <a:spcPct val="90000"/>
      </a:lnSpc>
      <a:spcBef>
        <a:spcPct val="35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449388" algn="l" defTabSz="1020763" rtl="0" eaLnBrk="0" fontAlgn="base" hangingPunct="0">
      <a:lnSpc>
        <a:spcPct val="90000"/>
      </a:lnSpc>
      <a:spcBef>
        <a:spcPct val="35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931988" algn="l" defTabSz="1020763" rtl="0" eaLnBrk="0" fontAlgn="base" hangingPunct="0">
      <a:lnSpc>
        <a:spcPct val="90000"/>
      </a:lnSpc>
      <a:spcBef>
        <a:spcPct val="35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CD9030C1-C977-B14B-8EB7-BA2B30FCDB63}" type="slidenum">
              <a:rPr lang="en-US" sz="800"/>
              <a:pPr/>
              <a:t>1</a:t>
            </a:fld>
            <a:endParaRPr lang="ru-RU" sz="800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3" y="4378325"/>
            <a:ext cx="6121400" cy="42529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33972705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10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99233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02A389-8690-465F-BB28-DC61C90E42E7}" type="slidenum">
              <a:rPr lang="en-US" smtClean="0"/>
              <a:pPr/>
              <a:t>11</a:t>
            </a:fld>
            <a:endParaRPr lang="ru-RU" dirty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3" y="4378325"/>
            <a:ext cx="6121400" cy="4252913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42728557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12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49293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13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44646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02A389-8690-465F-BB28-DC61C90E42E7}" type="slidenum">
              <a:rPr lang="en-US" smtClean="0"/>
              <a:pPr/>
              <a:t>14</a:t>
            </a:fld>
            <a:endParaRPr lang="ru-RU" dirty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3" y="4378325"/>
            <a:ext cx="6121400" cy="4252913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16908087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15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53267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16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983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17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85617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18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03477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02A389-8690-465F-BB28-DC61C90E42E7}" type="slidenum">
              <a:rPr lang="en-US" smtClean="0"/>
              <a:pPr/>
              <a:t>19</a:t>
            </a:fld>
            <a:endParaRPr lang="ru-RU" dirty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3" y="4378325"/>
            <a:ext cx="6121400" cy="4252913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33768510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7C839C26-801B-42B6-A101-60F37FE2B0A8}" type="slidenum">
              <a:rPr lang="en-US" sz="800" b="0"/>
              <a:pPr algn="r"/>
              <a:t>2</a:t>
            </a:fld>
            <a:endParaRPr lang="ru-RU" sz="800" b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380554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20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4714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21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66912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02A389-8690-465F-BB28-DC61C90E42E7}" type="slidenum">
              <a:rPr lang="en-US" smtClean="0"/>
              <a:pPr/>
              <a:t>3</a:t>
            </a:fld>
            <a:endParaRPr lang="ru-RU" dirty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3" y="4378325"/>
            <a:ext cx="6121400" cy="4252913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28677331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4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75632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5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43328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02A389-8690-465F-BB28-DC61C90E42E7}" type="slidenum">
              <a:rPr lang="en-US" smtClean="0"/>
              <a:pPr/>
              <a:t>6</a:t>
            </a:fld>
            <a:endParaRPr lang="ru-RU" dirty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3" y="4378325"/>
            <a:ext cx="6121400" cy="4252913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12240251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7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94416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8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31135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02A389-8690-465F-BB28-DC61C90E42E7}" type="slidenum">
              <a:rPr lang="en-US" smtClean="0"/>
              <a:pPr/>
              <a:t>9</a:t>
            </a:fld>
            <a:endParaRPr lang="ru-RU" dirty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3" y="4378325"/>
            <a:ext cx="6121400" cy="4252913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3203708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Pt_CoverArt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93888"/>
            <a:ext cx="9140825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93675" y="6562725"/>
            <a:ext cx="96202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124" tIns="41061" rIns="82124" bIns="41061" anchor="b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ru-RU" sz="700" dirty="0">
                <a:solidFill>
                  <a:srgbClr val="D3D3D3"/>
                </a:solidFill>
              </a:rPr>
              <a:t>ITE PC v4.1</a:t>
            </a:r>
          </a:p>
          <a:p>
            <a:pPr algn="l" defTabSz="814388">
              <a:lnSpc>
                <a:spcPct val="100000"/>
              </a:lnSpc>
            </a:pPr>
            <a:r>
              <a:rPr lang="ru-RU" sz="700" dirty="0">
                <a:solidFill>
                  <a:srgbClr val="D3D3D3"/>
                </a:solidFill>
              </a:rPr>
              <a:t>Глава 1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8596313" y="6626225"/>
            <a:ext cx="320675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fld id="{DC7FBAF0-BCF5-8741-945F-3C6763791038}" type="slidenum">
              <a:rPr lang="en-US" sz="1000">
                <a:solidFill>
                  <a:srgbClr val="D3D3D3"/>
                </a:solidFill>
              </a:rPr>
              <a:pPr algn="r" defTabSz="814388">
                <a:lnSpc>
                  <a:spcPct val="100000"/>
                </a:lnSpc>
              </a:pPr>
              <a:t>‹#›</a:t>
            </a:fld>
            <a:endParaRPr lang="ru-RU" sz="1000">
              <a:solidFill>
                <a:srgbClr val="D3D3D3"/>
              </a:solidFill>
            </a:endParaRPr>
          </a:p>
        </p:txBody>
      </p:sp>
      <p:pic>
        <p:nvPicPr>
          <p:cNvPr id="9" name="Picture 9" descr="Cisco_NewLogo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3225" y="5940425"/>
            <a:ext cx="3354388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0" descr="Cisc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63" y="119063"/>
            <a:ext cx="117157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90247" name="Rectangle 7"/>
          <p:cNvSpPr>
            <a:spLocks noGrp="1" noChangeArrowheads="1"/>
          </p:cNvSpPr>
          <p:nvPr>
            <p:ph type="ctrTitle"/>
          </p:nvPr>
        </p:nvSpPr>
        <p:spPr bwMode="white">
          <a:xfrm>
            <a:off x="311150" y="2671763"/>
            <a:ext cx="3768725" cy="830262"/>
          </a:xfrm>
          <a:ln/>
        </p:spPr>
        <p:txBody>
          <a:bodyPr anchor="ctr"/>
          <a:lstStyle>
            <a:lvl1pPr>
              <a:defRPr sz="30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9024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311150" y="4672013"/>
            <a:ext cx="4103688" cy="658812"/>
          </a:xfrm>
          <a:ln/>
        </p:spPr>
        <p:txBody>
          <a:bodyPr/>
          <a:lstStyle>
            <a:lvl1pPr marL="0" indent="0">
              <a:lnSpc>
                <a:spcPct val="90000"/>
              </a:lnSpc>
              <a:buFont typeface="Wingdings" pitchFamily="2" charset="2"/>
              <a:buNone/>
              <a:defRPr sz="20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Rectangle 8"/>
          <p:cNvSpPr>
            <a:spLocks noChangeArrowheads="1"/>
          </p:cNvSpPr>
          <p:nvPr userDrawn="1"/>
        </p:nvSpPr>
        <p:spPr bwMode="auto">
          <a:xfrm>
            <a:off x="4030633" y="6670675"/>
            <a:ext cx="2347913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 anchorCtr="1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ru-RU" sz="700" dirty="0">
                <a:solidFill>
                  <a:srgbClr val="D3D3D3"/>
                </a:solidFill>
              </a:rPr>
              <a:t>© Cisco Systems, 2007–2010. Все права защищены.</a:t>
            </a:r>
          </a:p>
        </p:txBody>
      </p:sp>
      <p:sp>
        <p:nvSpPr>
          <p:cNvPr id="12" name="Rectangle 9"/>
          <p:cNvSpPr>
            <a:spLocks noChangeArrowheads="1"/>
          </p:cNvSpPr>
          <p:nvPr userDrawn="1"/>
        </p:nvSpPr>
        <p:spPr bwMode="auto">
          <a:xfrm>
            <a:off x="7123113" y="6672263"/>
            <a:ext cx="650875" cy="18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r>
              <a:rPr lang="ru-RU" sz="700">
                <a:solidFill>
                  <a:srgbClr val="D3D3D3"/>
                </a:solidFill>
              </a:rPr>
              <a:t>Публичная информация Cisco</a:t>
            </a:r>
          </a:p>
        </p:txBody>
      </p:sp>
    </p:spTree>
    <p:extLst>
      <p:ext uri="{BB962C8B-B14F-4D97-AF65-F5344CB8AC3E}">
        <p14:creationId xmlns:p14="http://schemas.microsoft.com/office/powerpoint/2010/main" val="3854027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87525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5925" y="798513"/>
            <a:ext cx="2035175" cy="47879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5638" y="798513"/>
            <a:ext cx="5957887" cy="47879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67663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798513"/>
            <a:ext cx="8145462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55638" y="2014538"/>
            <a:ext cx="7940675" cy="3571875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697481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kumimoji="0" lang="en-US">
              <a:solidFill>
                <a:schemeClr val="accent1">
                  <a:tint val="20000"/>
                </a:scheme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702293"/>
            <a:ext cx="8145462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5638" y="1687390"/>
            <a:ext cx="7940675" cy="4720787"/>
          </a:xfrm>
        </p:spPr>
        <p:txBody>
          <a:bodyPr/>
          <a:lstStyle>
            <a:lvl2pPr marL="457200" indent="-228600">
              <a:buFont typeface="Arial" panose="020B0604020202020204" pitchFamily="34" charset="0"/>
              <a:buChar char="•"/>
              <a:defRPr/>
            </a:lvl2pPr>
            <a:lvl3pPr marL="914400" indent="-225425">
              <a:buSzPct val="75000"/>
              <a:buFont typeface="Courier New" panose="02070309020205020404" pitchFamily="49" charset="0"/>
              <a:buChar char="o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09755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1150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5638" y="2014538"/>
            <a:ext cx="3894137" cy="3571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2175" y="2014538"/>
            <a:ext cx="3894138" cy="3571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38947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00279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88369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4858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74995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1901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55638" y="798513"/>
            <a:ext cx="81454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1"/>
            </a:ext>
          </a:extLst>
        </p:spPr>
        <p:txBody>
          <a:bodyPr vert="horz" wrap="square" lIns="82124" tIns="41061" rIns="82124" bIns="41061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Slide Title</a:t>
            </a:r>
          </a:p>
        </p:txBody>
      </p:sp>
      <p:sp>
        <p:nvSpPr>
          <p:cNvPr id="1027" name="Rectangle 4"/>
          <p:cNvSpPr>
            <a:spLocks noChangeArrowheads="1"/>
          </p:cNvSpPr>
          <p:nvPr/>
        </p:nvSpPr>
        <p:spPr bwMode="auto">
          <a:xfrm>
            <a:off x="193675" y="6562725"/>
            <a:ext cx="96202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124" tIns="41061" rIns="82124" bIns="41061" anchor="b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ru-RU" sz="700" dirty="0">
                <a:solidFill>
                  <a:srgbClr val="D3D3D3"/>
                </a:solidFill>
              </a:rPr>
              <a:t>ITE PC v4.1</a:t>
            </a:r>
          </a:p>
          <a:p>
            <a:pPr algn="l" defTabSz="814388">
              <a:lnSpc>
                <a:spcPct val="100000"/>
              </a:lnSpc>
            </a:pPr>
            <a:r>
              <a:rPr lang="ru-RU" sz="700" dirty="0">
                <a:solidFill>
                  <a:srgbClr val="D3D3D3"/>
                </a:solidFill>
              </a:rPr>
              <a:t>Глава 1</a:t>
            </a:r>
          </a:p>
        </p:txBody>
      </p:sp>
      <p:sp>
        <p:nvSpPr>
          <p:cNvPr id="1028" name="Rectangle 5"/>
          <p:cNvSpPr>
            <a:spLocks noChangeArrowheads="1"/>
          </p:cNvSpPr>
          <p:nvPr/>
        </p:nvSpPr>
        <p:spPr bwMode="auto">
          <a:xfrm>
            <a:off x="8596313" y="6626225"/>
            <a:ext cx="320675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fld id="{28856D66-2D7E-BA44-8BF8-F720D8CAD36C}" type="slidenum">
              <a:rPr lang="en-US" sz="1000">
                <a:solidFill>
                  <a:srgbClr val="D3D3D3"/>
                </a:solidFill>
              </a:rPr>
              <a:pPr algn="r" defTabSz="814388">
                <a:lnSpc>
                  <a:spcPct val="100000"/>
                </a:lnSpc>
              </a:pPr>
              <a:t>‹#›</a:t>
            </a:fld>
            <a:endParaRPr lang="ru-RU" sz="1000">
              <a:solidFill>
                <a:srgbClr val="D3D3D3"/>
              </a:solidFill>
            </a:endParaRPr>
          </a:p>
        </p:txBody>
      </p:sp>
      <p:sp>
        <p:nvSpPr>
          <p:cNvPr id="1029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36398" y="2078328"/>
            <a:ext cx="7940675" cy="3950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1"/>
            </a:ext>
          </a:extLst>
        </p:spPr>
        <p:txBody>
          <a:bodyPr vert="horz" wrap="square" lIns="82124" tIns="41061" rIns="82124" bIns="4106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Body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30" name="Picture 7" descr="PPt_TopBand_Artwork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82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Rectangle 8"/>
          <p:cNvSpPr>
            <a:spLocks noChangeArrowheads="1"/>
          </p:cNvSpPr>
          <p:nvPr/>
        </p:nvSpPr>
        <p:spPr bwMode="auto">
          <a:xfrm>
            <a:off x="4030633" y="6670675"/>
            <a:ext cx="2347913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 anchorCtr="1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ru-RU" sz="700" dirty="0">
                <a:solidFill>
                  <a:srgbClr val="D3D3D3"/>
                </a:solidFill>
              </a:rPr>
              <a:t>© Cisco Systems, 2007–2010. Все права защищены.</a:t>
            </a:r>
          </a:p>
        </p:txBody>
      </p:sp>
      <p:sp>
        <p:nvSpPr>
          <p:cNvPr id="1032" name="Rectangle 9"/>
          <p:cNvSpPr>
            <a:spLocks noChangeArrowheads="1"/>
          </p:cNvSpPr>
          <p:nvPr/>
        </p:nvSpPr>
        <p:spPr bwMode="auto">
          <a:xfrm>
            <a:off x="7123113" y="6672263"/>
            <a:ext cx="650875" cy="18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r>
              <a:rPr lang="ru-RU" sz="700">
                <a:solidFill>
                  <a:srgbClr val="D3D3D3"/>
                </a:solidFill>
              </a:rPr>
              <a:t>Публичная информация Cisco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5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  <p:sldLayoutId id="2147484044" r:id="rId12"/>
  </p:sldLayoutIdLst>
  <p:txStyles>
    <p:titleStyle>
      <a:lvl1pPr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+mj-lt"/>
          <a:ea typeface="ＭＳ Ｐゴシック" charset="0"/>
          <a:cs typeface="ＭＳ Ｐゴシック" charset="0"/>
        </a:defRPr>
      </a:lvl1pPr>
      <a:lvl2pPr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  <a:ea typeface="ＭＳ Ｐゴシック" charset="0"/>
          <a:cs typeface="ＭＳ Ｐゴシック" charset="0"/>
        </a:defRPr>
      </a:lvl2pPr>
      <a:lvl3pPr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  <a:ea typeface="ＭＳ Ｐゴシック" charset="0"/>
          <a:cs typeface="ＭＳ Ｐゴシック" charset="0"/>
        </a:defRPr>
      </a:lvl3pPr>
      <a:lvl4pPr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  <a:ea typeface="ＭＳ Ｐゴシック" charset="0"/>
          <a:cs typeface="ＭＳ Ｐゴシック" charset="0"/>
        </a:defRPr>
      </a:lvl4pPr>
      <a:lvl5pPr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6pPr>
      <a:lvl7pPr marL="914400"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7pPr>
      <a:lvl8pPr marL="1371600"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8pPr>
      <a:lvl9pPr marL="1828800"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9pPr>
    </p:titleStyle>
    <p:bodyStyle>
      <a:lvl1pPr marL="236538" indent="-236538" algn="l" defTabSz="814388" rtl="0" eaLnBrk="1" fontAlgn="base" hangingPunct="1">
        <a:lnSpc>
          <a:spcPct val="95000"/>
        </a:lnSpc>
        <a:spcBef>
          <a:spcPct val="50000"/>
        </a:spcBef>
        <a:spcAft>
          <a:spcPct val="0"/>
        </a:spcAft>
        <a:buClr>
          <a:srgbClr val="708CA1"/>
        </a:buClr>
        <a:buFont typeface="Wingdings" charset="0"/>
        <a:buChar char="§"/>
        <a:defRPr sz="2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7713" indent="-290513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ea typeface="ＭＳ Ｐゴシック" charset="0"/>
        </a:defRPr>
      </a:lvl2pPr>
      <a:lvl3pPr marL="914400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  <a:ea typeface="ＭＳ Ｐゴシック" charset="0"/>
        </a:defRPr>
      </a:lvl3pPr>
      <a:lvl4pPr marL="1254125" indent="117475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1604963" indent="223838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062163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6pPr>
      <a:lvl7pPr marL="2519363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7pPr>
      <a:lvl8pPr marL="2976563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8pPr>
      <a:lvl9pPr marL="3433763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 sz="1000" b="0">
              <a:solidFill>
                <a:schemeClr val="tx1"/>
              </a:solidFill>
            </a:endParaRPr>
          </a:p>
        </p:txBody>
      </p:sp>
      <p:sp>
        <p:nvSpPr>
          <p:cNvPr id="11" name="Rectangle 278"/>
          <p:cNvSpPr>
            <a:spLocks noChangeArrowheads="1"/>
          </p:cNvSpPr>
          <p:nvPr userDrawn="1"/>
        </p:nvSpPr>
        <p:spPr bwMode="auto">
          <a:xfrm>
            <a:off x="3986029" y="6672263"/>
            <a:ext cx="2022475" cy="18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 anchorCtr="1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ru-RU" sz="700">
                <a:solidFill>
                  <a:srgbClr val="D3D3D3"/>
                </a:solidFill>
              </a:rPr>
              <a:t>© Cisco Systems, 2008. Все права защищены.</a:t>
            </a:r>
          </a:p>
        </p:txBody>
      </p:sp>
      <p:sp>
        <p:nvSpPr>
          <p:cNvPr id="16" name="Rectangle 279"/>
          <p:cNvSpPr>
            <a:spLocks noChangeArrowheads="1"/>
          </p:cNvSpPr>
          <p:nvPr userDrawn="1"/>
        </p:nvSpPr>
        <p:spPr bwMode="auto">
          <a:xfrm>
            <a:off x="6896100" y="6672263"/>
            <a:ext cx="877888" cy="18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r>
              <a:rPr lang="ru-RU" sz="700">
                <a:solidFill>
                  <a:srgbClr val="D3D3D3"/>
                </a:solidFill>
              </a:rPr>
              <a:t>Конфиденциальная информация Cisco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8" r:id="rId1"/>
    <p:sldLayoutId id="2147484059" r:id="rId2"/>
    <p:sldLayoutId id="2147484060" r:id="rId3"/>
    <p:sldLayoutId id="2147484061" r:id="rId4"/>
    <p:sldLayoutId id="2147484062" r:id="rId5"/>
    <p:sldLayoutId id="2147484063" r:id="rId6"/>
    <p:sldLayoutId id="2147484064" r:id="rId7"/>
    <p:sldLayoutId id="2147484065" r:id="rId8"/>
    <p:sldLayoutId id="2147484066" r:id="rId9"/>
    <p:sldLayoutId id="2147484067" r:id="rId10"/>
    <p:sldLayoutId id="2147484068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2400" dirty="0">
                <a:latin typeface="Arial" charset="0"/>
              </a:rPr>
              <a:t>Лекция 7</a:t>
            </a:r>
            <a:r>
              <a:rPr sz="2400" dirty="0"/>
              <a:t/>
            </a:r>
            <a:br>
              <a:rPr sz="2400" dirty="0"/>
            </a:br>
            <a:r>
              <a:rPr lang="ru-RU" sz="2400" dirty="0" err="1"/>
              <a:t>Үй</a:t>
            </a:r>
            <a:r>
              <a:rPr lang="ru-RU" sz="2400" dirty="0"/>
              <a:t> </a:t>
            </a:r>
            <a:r>
              <a:rPr lang="ru-RU" sz="2400" dirty="0" err="1"/>
              <a:t>желісін</a:t>
            </a:r>
            <a:r>
              <a:rPr lang="ru-RU" sz="2400" dirty="0"/>
              <a:t> </a:t>
            </a:r>
            <a:r>
              <a:rPr lang="ru-RU" sz="2400" dirty="0" err="1"/>
              <a:t>құру</a:t>
            </a:r>
            <a:endParaRPr lang="ru-RU" sz="2400" dirty="0">
              <a:solidFill>
                <a:srgbClr val="00B0F0"/>
              </a:solidFill>
              <a:latin typeface="Arial" charset="0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264652"/>
      </p:ext>
    </p:extLst>
  </p:cSld>
  <p:clrMapOvr>
    <a:masterClrMapping/>
  </p:clrMapOvr>
  <p:transition advTm="4378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93868" y="1527858"/>
            <a:ext cx="3172921" cy="5162308"/>
          </a:xfrm>
        </p:spPr>
        <p:txBody>
          <a:bodyPr>
            <a:noAutofit/>
          </a:bodyPr>
          <a:lstStyle/>
          <a:p>
            <a:pPr marL="285750" indent="-285750">
              <a:lnSpc>
                <a:spcPct val="10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200" dirty="0" err="1"/>
              <a:t>Үй</a:t>
            </a:r>
            <a:r>
              <a:rPr lang="ru-RU" sz="1200" dirty="0"/>
              <a:t> </a:t>
            </a:r>
            <a:r>
              <a:rPr lang="ru-RU" sz="1200" dirty="0" err="1"/>
              <a:t>желісіне</a:t>
            </a:r>
            <a:r>
              <a:rPr lang="ru-RU" sz="1200" dirty="0"/>
              <a:t> </a:t>
            </a:r>
            <a:r>
              <a:rPr lang="ru-RU" sz="1200" dirty="0" err="1"/>
              <a:t>арналған</a:t>
            </a:r>
            <a:r>
              <a:rPr lang="ru-RU" sz="1200" dirty="0"/>
              <a:t> </a:t>
            </a:r>
            <a:r>
              <a:rPr lang="ru-RU" sz="1200" dirty="0" err="1"/>
              <a:t>көптеген</a:t>
            </a:r>
            <a:r>
              <a:rPr lang="ru-RU" sz="1200" dirty="0"/>
              <a:t> </a:t>
            </a:r>
            <a:r>
              <a:rPr lang="ru-RU" sz="1200" dirty="0" err="1"/>
              <a:t>сымсыз</a:t>
            </a:r>
            <a:r>
              <a:rPr lang="ru-RU" sz="1200" dirty="0"/>
              <a:t> </a:t>
            </a:r>
            <a:r>
              <a:rPr lang="ru-RU" sz="1200" dirty="0" err="1"/>
              <a:t>маршрутизаторлар</a:t>
            </a:r>
            <a:r>
              <a:rPr lang="ru-RU" sz="1200" dirty="0"/>
              <a:t> </a:t>
            </a:r>
            <a:r>
              <a:rPr lang="ru-RU" sz="1200" dirty="0" err="1"/>
              <a:t>негізгі</a:t>
            </a:r>
            <a:r>
              <a:rPr lang="ru-RU" sz="1200" dirty="0"/>
              <a:t> </a:t>
            </a:r>
            <a:r>
              <a:rPr lang="ru-RU" sz="1200" dirty="0" err="1"/>
              <a:t>параметрлерді</a:t>
            </a:r>
            <a:r>
              <a:rPr lang="ru-RU" sz="1200" dirty="0"/>
              <a:t> </a:t>
            </a:r>
            <a:r>
              <a:rPr lang="ru-RU" sz="1200" dirty="0" err="1"/>
              <a:t>орнатуға</a:t>
            </a:r>
            <a:r>
              <a:rPr lang="ru-RU" sz="1200" dirty="0"/>
              <a:t> </a:t>
            </a:r>
            <a:r>
              <a:rPr lang="ru-RU" sz="1200" dirty="0" err="1"/>
              <a:t>болатын</a:t>
            </a:r>
            <a:r>
              <a:rPr lang="ru-RU" sz="1200" dirty="0"/>
              <a:t> </a:t>
            </a:r>
            <a:r>
              <a:rPr lang="ru-RU" sz="1200" dirty="0" err="1"/>
              <a:t>автоматты</a:t>
            </a:r>
            <a:r>
              <a:rPr lang="ru-RU" sz="1200" dirty="0"/>
              <a:t> </a:t>
            </a:r>
            <a:r>
              <a:rPr lang="ru-RU" sz="1200" dirty="0" err="1"/>
              <a:t>реттеу</a:t>
            </a:r>
            <a:r>
              <a:rPr lang="ru-RU" sz="1200" dirty="0"/>
              <a:t> </a:t>
            </a:r>
            <a:r>
              <a:rPr lang="ru-RU" sz="1200" dirty="0" err="1"/>
              <a:t>бағдарламасымен</a:t>
            </a:r>
            <a:r>
              <a:rPr lang="ru-RU" sz="1200" dirty="0"/>
              <a:t> </a:t>
            </a:r>
            <a:r>
              <a:rPr lang="ru-RU" sz="1200" dirty="0" err="1"/>
              <a:t>жабдықталған</a:t>
            </a:r>
            <a:r>
              <a:rPr lang="ru-RU" sz="1200" dirty="0"/>
              <a:t>. </a:t>
            </a:r>
          </a:p>
          <a:p>
            <a:pPr marL="285750" indent="-285750">
              <a:lnSpc>
                <a:spcPct val="10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200" dirty="0" err="1"/>
              <a:t>Егер</a:t>
            </a:r>
            <a:r>
              <a:rPr lang="ru-RU" sz="1200" dirty="0"/>
              <a:t> </a:t>
            </a:r>
            <a:r>
              <a:rPr lang="en-US" sz="1200" dirty="0"/>
              <a:t>SSID </a:t>
            </a:r>
            <a:r>
              <a:rPr lang="ru-RU" sz="1200" dirty="0" err="1"/>
              <a:t>таратуы</a:t>
            </a:r>
            <a:r>
              <a:rPr lang="ru-RU" sz="1200" dirty="0"/>
              <a:t> </a:t>
            </a:r>
            <a:r>
              <a:rPr lang="ru-RU" sz="1200" dirty="0" err="1"/>
              <a:t>қосылған</a:t>
            </a:r>
            <a:r>
              <a:rPr lang="ru-RU" sz="1200" dirty="0"/>
              <a:t> </a:t>
            </a:r>
            <a:r>
              <a:rPr lang="ru-RU" sz="1200" dirty="0" err="1"/>
              <a:t>болса</a:t>
            </a:r>
            <a:r>
              <a:rPr lang="ru-RU" sz="1200" dirty="0"/>
              <a:t>, </a:t>
            </a:r>
            <a:r>
              <a:rPr lang="ru-RU" sz="1200" dirty="0" err="1"/>
              <a:t>онда</a:t>
            </a:r>
            <a:r>
              <a:rPr lang="ru-RU" sz="1200" dirty="0"/>
              <a:t> </a:t>
            </a:r>
            <a:r>
              <a:rPr lang="en-US" sz="1200" dirty="0"/>
              <a:t>SSID </a:t>
            </a:r>
            <a:r>
              <a:rPr lang="ru-RU" sz="1200" dirty="0" err="1"/>
              <a:t>атауы</a:t>
            </a:r>
            <a:r>
              <a:rPr lang="ru-RU" sz="1200" dirty="0"/>
              <a:t> </a:t>
            </a:r>
            <a:r>
              <a:rPr lang="ru-RU" sz="1200" dirty="0" err="1"/>
              <a:t>Сіздің</a:t>
            </a:r>
            <a:r>
              <a:rPr lang="ru-RU" sz="1200" dirty="0"/>
              <a:t> </a:t>
            </a:r>
            <a:r>
              <a:rPr lang="ru-RU" sz="1200" dirty="0" err="1"/>
              <a:t>сигналдар</a:t>
            </a:r>
            <a:r>
              <a:rPr lang="ru-RU" sz="1200" dirty="0"/>
              <a:t> </a:t>
            </a:r>
            <a:r>
              <a:rPr lang="ru-RU" sz="1200" dirty="0" err="1"/>
              <a:t>ауқымында</a:t>
            </a:r>
            <a:r>
              <a:rPr lang="ru-RU" sz="1200" dirty="0"/>
              <a:t> </a:t>
            </a:r>
            <a:r>
              <a:rPr lang="ru-RU" sz="1200" dirty="0" err="1"/>
              <a:t>барлық</a:t>
            </a:r>
            <a:r>
              <a:rPr lang="ru-RU" sz="1200" dirty="0"/>
              <a:t> </a:t>
            </a:r>
            <a:r>
              <a:rPr lang="ru-RU" sz="1200" dirty="0" err="1"/>
              <a:t>сымсыз</a:t>
            </a:r>
            <a:r>
              <a:rPr lang="ru-RU" sz="1200" dirty="0"/>
              <a:t> </a:t>
            </a:r>
            <a:r>
              <a:rPr lang="ru-RU" sz="1200" dirty="0" err="1"/>
              <a:t>клиенттер</a:t>
            </a:r>
            <a:r>
              <a:rPr lang="ru-RU" sz="1200" dirty="0"/>
              <a:t> </a:t>
            </a:r>
            <a:r>
              <a:rPr lang="ru-RU" sz="1200" dirty="0" err="1"/>
              <a:t>үшін</a:t>
            </a:r>
            <a:r>
              <a:rPr lang="ru-RU" sz="1200" dirty="0"/>
              <a:t> </a:t>
            </a:r>
            <a:r>
              <a:rPr lang="ru-RU" sz="1200" dirty="0" err="1"/>
              <a:t>көрінетін</a:t>
            </a:r>
            <a:r>
              <a:rPr lang="ru-RU" sz="1200" dirty="0"/>
              <a:t> </a:t>
            </a:r>
            <a:r>
              <a:rPr lang="ru-RU" sz="1200" dirty="0" err="1"/>
              <a:t>болады</a:t>
            </a:r>
            <a:r>
              <a:rPr lang="ru-RU" sz="1200" dirty="0"/>
              <a:t>. </a:t>
            </a:r>
          </a:p>
          <a:p>
            <a:pPr marL="285750" indent="-285750">
              <a:lnSpc>
                <a:spcPct val="10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200" dirty="0" err="1"/>
              <a:t>Сіздің</a:t>
            </a:r>
            <a:r>
              <a:rPr lang="ru-RU" sz="1200" dirty="0"/>
              <a:t> </a:t>
            </a:r>
            <a:r>
              <a:rPr lang="ru-RU" sz="1200" dirty="0" err="1"/>
              <a:t>үй</a:t>
            </a:r>
            <a:r>
              <a:rPr lang="ru-RU" sz="1200" dirty="0"/>
              <a:t> </a:t>
            </a:r>
            <a:r>
              <a:rPr lang="ru-RU" sz="1200" dirty="0" err="1"/>
              <a:t>желіңізге</a:t>
            </a:r>
            <a:r>
              <a:rPr lang="ru-RU" sz="1200" dirty="0"/>
              <a:t> </a:t>
            </a:r>
            <a:r>
              <a:rPr lang="ru-RU" sz="1200" dirty="0" err="1"/>
              <a:t>кім</a:t>
            </a:r>
            <a:r>
              <a:rPr lang="ru-RU" sz="1200" dirty="0"/>
              <a:t> </a:t>
            </a:r>
            <a:r>
              <a:rPr lang="ru-RU" sz="1200" dirty="0" err="1"/>
              <a:t>қол</a:t>
            </a:r>
            <a:r>
              <a:rPr lang="ru-RU" sz="1200" dirty="0"/>
              <a:t> </a:t>
            </a:r>
            <a:r>
              <a:rPr lang="ru-RU" sz="1200" dirty="0" err="1"/>
              <a:t>жеткізе</a:t>
            </a:r>
            <a:r>
              <a:rPr lang="ru-RU" sz="1200" dirty="0"/>
              <a:t> </a:t>
            </a:r>
            <a:r>
              <a:rPr lang="ru-RU" sz="1200" dirty="0" err="1"/>
              <a:t>алады</a:t>
            </a:r>
            <a:r>
              <a:rPr lang="ru-RU" sz="1200" dirty="0"/>
              <a:t> </a:t>
            </a:r>
            <a:r>
              <a:rPr lang="ru-RU" sz="1200" dirty="0" err="1"/>
              <a:t>туралы</a:t>
            </a:r>
            <a:r>
              <a:rPr lang="ru-RU" sz="1200" dirty="0"/>
              <a:t> </a:t>
            </a:r>
            <a:r>
              <a:rPr lang="ru-RU" sz="1200" dirty="0" err="1"/>
              <a:t>шешімді</a:t>
            </a:r>
            <a:r>
              <a:rPr lang="ru-RU" sz="1200" dirty="0"/>
              <a:t> </a:t>
            </a:r>
            <a:r>
              <a:rPr lang="ru-RU" sz="1200" dirty="0" err="1"/>
              <a:t>жоспарланған</a:t>
            </a:r>
            <a:r>
              <a:rPr lang="ru-RU" sz="1200" dirty="0"/>
              <a:t> </a:t>
            </a:r>
            <a:r>
              <a:rPr lang="ru-RU" sz="1200" dirty="0" err="1"/>
              <a:t>желіге</a:t>
            </a:r>
            <a:r>
              <a:rPr lang="ru-RU" sz="1200" dirty="0"/>
              <a:t> </a:t>
            </a:r>
            <a:r>
              <a:rPr lang="ru-RU" sz="1200" dirty="0" err="1"/>
              <a:t>байланысты</a:t>
            </a:r>
            <a:r>
              <a:rPr lang="ru-RU" sz="1200" dirty="0"/>
              <a:t> </a:t>
            </a:r>
            <a:r>
              <a:rPr lang="ru-RU" sz="1200" dirty="0" err="1"/>
              <a:t>қабылдау</a:t>
            </a:r>
            <a:r>
              <a:rPr lang="ru-RU" sz="1200" dirty="0"/>
              <a:t> </a:t>
            </a:r>
            <a:r>
              <a:rPr lang="ru-RU" sz="1200" dirty="0" err="1"/>
              <a:t>керек</a:t>
            </a:r>
            <a:r>
              <a:rPr lang="ru-RU" sz="1200" dirty="0"/>
              <a:t>. </a:t>
            </a:r>
            <a:r>
              <a:rPr lang="ru-RU" sz="1200" dirty="0" err="1"/>
              <a:t>Көптеген</a:t>
            </a:r>
            <a:r>
              <a:rPr lang="ru-RU" sz="1200" dirty="0"/>
              <a:t> </a:t>
            </a:r>
            <a:r>
              <a:rPr lang="ru-RU" sz="1200" dirty="0" err="1"/>
              <a:t>маршрутизаторлар</a:t>
            </a:r>
            <a:r>
              <a:rPr lang="ru-RU" sz="1200" dirty="0"/>
              <a:t> </a:t>
            </a:r>
            <a:r>
              <a:rPr lang="en-US" sz="1200" dirty="0"/>
              <a:t>MAC </a:t>
            </a:r>
            <a:r>
              <a:rPr lang="ru-RU" sz="1200" dirty="0" err="1"/>
              <a:t>адрестерін</a:t>
            </a:r>
            <a:r>
              <a:rPr lang="ru-RU" sz="1200" dirty="0"/>
              <a:t> </a:t>
            </a:r>
            <a:r>
              <a:rPr lang="ru-RU" sz="1200" dirty="0" err="1"/>
              <a:t>сүзгілеуді</a:t>
            </a:r>
            <a:r>
              <a:rPr lang="ru-RU" sz="1200" dirty="0"/>
              <a:t> </a:t>
            </a:r>
            <a:r>
              <a:rPr lang="ru-RU" sz="1200" dirty="0" err="1"/>
              <a:t>қолдайды.Үй</a:t>
            </a:r>
            <a:r>
              <a:rPr lang="ru-RU" sz="1200" dirty="0"/>
              <a:t> </a:t>
            </a:r>
            <a:r>
              <a:rPr lang="ru-RU" sz="1200" dirty="0" err="1"/>
              <a:t>желісіне</a:t>
            </a:r>
            <a:r>
              <a:rPr lang="ru-RU" sz="1200" dirty="0"/>
              <a:t> </a:t>
            </a:r>
            <a:r>
              <a:rPr lang="ru-RU" sz="1200" dirty="0" err="1"/>
              <a:t>арналған</a:t>
            </a:r>
            <a:r>
              <a:rPr lang="ru-RU" sz="1200" dirty="0"/>
              <a:t> </a:t>
            </a:r>
            <a:r>
              <a:rPr lang="ru-RU" sz="1200" dirty="0" err="1"/>
              <a:t>көптеген</a:t>
            </a:r>
            <a:r>
              <a:rPr lang="ru-RU" sz="1200" dirty="0"/>
              <a:t> </a:t>
            </a:r>
            <a:r>
              <a:rPr lang="ru-RU" sz="1200" dirty="0" err="1"/>
              <a:t>сымсыз</a:t>
            </a:r>
            <a:r>
              <a:rPr lang="ru-RU" sz="1200" dirty="0"/>
              <a:t> </a:t>
            </a:r>
            <a:r>
              <a:rPr lang="ru-RU" sz="1200" dirty="0" err="1"/>
              <a:t>маршрутизаторлар</a:t>
            </a:r>
            <a:r>
              <a:rPr lang="ru-RU" sz="1200" dirty="0"/>
              <a:t> </a:t>
            </a:r>
            <a:r>
              <a:rPr lang="ru-RU" sz="1200" dirty="0" err="1"/>
              <a:t>негізгі</a:t>
            </a:r>
            <a:r>
              <a:rPr lang="ru-RU" sz="1200" dirty="0"/>
              <a:t> </a:t>
            </a:r>
            <a:r>
              <a:rPr lang="ru-RU" sz="1200" dirty="0" err="1"/>
              <a:t>параметрлерді</a:t>
            </a:r>
            <a:r>
              <a:rPr lang="ru-RU" sz="1200" dirty="0"/>
              <a:t> </a:t>
            </a:r>
            <a:r>
              <a:rPr lang="ru-RU" sz="1200" dirty="0" err="1"/>
              <a:t>орнатуға</a:t>
            </a:r>
            <a:r>
              <a:rPr lang="ru-RU" sz="1200" dirty="0"/>
              <a:t> </a:t>
            </a:r>
            <a:r>
              <a:rPr lang="ru-RU" sz="1200" dirty="0" err="1"/>
              <a:t>болатын</a:t>
            </a:r>
            <a:r>
              <a:rPr lang="ru-RU" sz="1200" dirty="0"/>
              <a:t> </a:t>
            </a:r>
            <a:r>
              <a:rPr lang="ru-RU" sz="1200" dirty="0" err="1"/>
              <a:t>автоматты</a:t>
            </a:r>
            <a:r>
              <a:rPr lang="ru-RU" sz="1200" dirty="0"/>
              <a:t> </a:t>
            </a:r>
            <a:r>
              <a:rPr lang="ru-RU" sz="1200" dirty="0" err="1"/>
              <a:t>реттеу</a:t>
            </a:r>
            <a:r>
              <a:rPr lang="ru-RU" sz="1200" dirty="0"/>
              <a:t> </a:t>
            </a:r>
            <a:r>
              <a:rPr lang="ru-RU" sz="1200" dirty="0" err="1"/>
              <a:t>бағдарламасымен</a:t>
            </a:r>
            <a:r>
              <a:rPr lang="ru-RU" sz="1200" dirty="0"/>
              <a:t> </a:t>
            </a:r>
            <a:r>
              <a:rPr lang="ru-RU" sz="1200" dirty="0" err="1"/>
              <a:t>жабдықталған</a:t>
            </a:r>
            <a:r>
              <a:rPr lang="ru-RU" sz="1200" dirty="0"/>
              <a:t>. </a:t>
            </a:r>
          </a:p>
          <a:p>
            <a:pPr marL="285750" indent="-285750">
              <a:lnSpc>
                <a:spcPct val="10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200" dirty="0" err="1"/>
              <a:t>Егер</a:t>
            </a:r>
            <a:r>
              <a:rPr lang="ru-RU" sz="1200" dirty="0"/>
              <a:t> </a:t>
            </a:r>
            <a:r>
              <a:rPr lang="en-US" sz="1200" dirty="0"/>
              <a:t>SSID </a:t>
            </a:r>
            <a:r>
              <a:rPr lang="ru-RU" sz="1200" dirty="0" err="1"/>
              <a:t>таратуы</a:t>
            </a:r>
            <a:r>
              <a:rPr lang="ru-RU" sz="1200" dirty="0"/>
              <a:t> </a:t>
            </a:r>
            <a:r>
              <a:rPr lang="ru-RU" sz="1200" dirty="0" err="1"/>
              <a:t>қосылған</a:t>
            </a:r>
            <a:r>
              <a:rPr lang="ru-RU" sz="1200" dirty="0"/>
              <a:t> </a:t>
            </a:r>
            <a:r>
              <a:rPr lang="ru-RU" sz="1200" dirty="0" err="1"/>
              <a:t>болса</a:t>
            </a:r>
            <a:r>
              <a:rPr lang="ru-RU" sz="1200" dirty="0"/>
              <a:t>, </a:t>
            </a:r>
            <a:r>
              <a:rPr lang="ru-RU" sz="1200" dirty="0" err="1"/>
              <a:t>онда</a:t>
            </a:r>
            <a:r>
              <a:rPr lang="ru-RU" sz="1200" dirty="0"/>
              <a:t> </a:t>
            </a:r>
            <a:r>
              <a:rPr lang="en-US" sz="1200" dirty="0"/>
              <a:t>SSID </a:t>
            </a:r>
            <a:r>
              <a:rPr lang="ru-RU" sz="1200" dirty="0" err="1"/>
              <a:t>атауы</a:t>
            </a:r>
            <a:r>
              <a:rPr lang="ru-RU" sz="1200" dirty="0"/>
              <a:t> </a:t>
            </a:r>
            <a:r>
              <a:rPr lang="ru-RU" sz="1200" dirty="0" err="1"/>
              <a:t>Сіздің</a:t>
            </a:r>
            <a:r>
              <a:rPr lang="ru-RU" sz="1200" dirty="0"/>
              <a:t> </a:t>
            </a:r>
            <a:r>
              <a:rPr lang="ru-RU" sz="1200" dirty="0" err="1"/>
              <a:t>сигналдар</a:t>
            </a:r>
            <a:r>
              <a:rPr lang="ru-RU" sz="1200" dirty="0"/>
              <a:t> </a:t>
            </a:r>
            <a:r>
              <a:rPr lang="ru-RU" sz="1200" dirty="0" err="1"/>
              <a:t>ауқымында</a:t>
            </a:r>
            <a:r>
              <a:rPr lang="ru-RU" sz="1200" dirty="0"/>
              <a:t> </a:t>
            </a:r>
            <a:r>
              <a:rPr lang="ru-RU" sz="1200" dirty="0" err="1"/>
              <a:t>барлық</a:t>
            </a:r>
            <a:r>
              <a:rPr lang="ru-RU" sz="1200" dirty="0"/>
              <a:t> </a:t>
            </a:r>
            <a:r>
              <a:rPr lang="ru-RU" sz="1200" dirty="0" err="1"/>
              <a:t>сымсыз</a:t>
            </a:r>
            <a:r>
              <a:rPr lang="ru-RU" sz="1200" dirty="0"/>
              <a:t> </a:t>
            </a:r>
            <a:r>
              <a:rPr lang="ru-RU" sz="1200" dirty="0" err="1"/>
              <a:t>клиенттер</a:t>
            </a:r>
            <a:r>
              <a:rPr lang="ru-RU" sz="1200" dirty="0"/>
              <a:t> </a:t>
            </a:r>
            <a:r>
              <a:rPr lang="ru-RU" sz="1200" dirty="0" err="1"/>
              <a:t>үшін</a:t>
            </a:r>
            <a:r>
              <a:rPr lang="ru-RU" sz="1200" dirty="0"/>
              <a:t> </a:t>
            </a:r>
            <a:r>
              <a:rPr lang="ru-RU" sz="1200" dirty="0" err="1"/>
              <a:t>көрінетін</a:t>
            </a:r>
            <a:r>
              <a:rPr lang="ru-RU" sz="1200" dirty="0"/>
              <a:t> </a:t>
            </a:r>
            <a:r>
              <a:rPr lang="ru-RU" sz="1200" dirty="0" err="1"/>
              <a:t>болады</a:t>
            </a:r>
            <a:r>
              <a:rPr lang="ru-RU" sz="1200" dirty="0"/>
              <a:t>. </a:t>
            </a:r>
          </a:p>
          <a:p>
            <a:pPr marL="285750" indent="-285750">
              <a:lnSpc>
                <a:spcPct val="10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200" dirty="0" err="1"/>
              <a:t>Сіздің</a:t>
            </a:r>
            <a:r>
              <a:rPr lang="ru-RU" sz="1200" dirty="0"/>
              <a:t> </a:t>
            </a:r>
            <a:r>
              <a:rPr lang="ru-RU" sz="1200" dirty="0" err="1"/>
              <a:t>үй</a:t>
            </a:r>
            <a:r>
              <a:rPr lang="ru-RU" sz="1200" dirty="0"/>
              <a:t> </a:t>
            </a:r>
            <a:r>
              <a:rPr lang="ru-RU" sz="1200" dirty="0" err="1"/>
              <a:t>желіңізге</a:t>
            </a:r>
            <a:r>
              <a:rPr lang="ru-RU" sz="1200" dirty="0"/>
              <a:t> </a:t>
            </a:r>
            <a:r>
              <a:rPr lang="ru-RU" sz="1200" dirty="0" err="1"/>
              <a:t>кім</a:t>
            </a:r>
            <a:r>
              <a:rPr lang="ru-RU" sz="1200" dirty="0"/>
              <a:t> </a:t>
            </a:r>
            <a:r>
              <a:rPr lang="ru-RU" sz="1200" dirty="0" err="1"/>
              <a:t>қол</a:t>
            </a:r>
            <a:r>
              <a:rPr lang="ru-RU" sz="1200" dirty="0"/>
              <a:t> </a:t>
            </a:r>
            <a:r>
              <a:rPr lang="ru-RU" sz="1200" dirty="0" err="1"/>
              <a:t>жеткізе</a:t>
            </a:r>
            <a:r>
              <a:rPr lang="ru-RU" sz="1200" dirty="0"/>
              <a:t> </a:t>
            </a:r>
            <a:r>
              <a:rPr lang="ru-RU" sz="1200" dirty="0" err="1"/>
              <a:t>алады</a:t>
            </a:r>
            <a:r>
              <a:rPr lang="ru-RU" sz="1200" dirty="0"/>
              <a:t> </a:t>
            </a:r>
            <a:r>
              <a:rPr lang="ru-RU" sz="1200" dirty="0" err="1"/>
              <a:t>туралы</a:t>
            </a:r>
            <a:r>
              <a:rPr lang="ru-RU" sz="1200" dirty="0"/>
              <a:t> </a:t>
            </a:r>
            <a:r>
              <a:rPr lang="ru-RU" sz="1200" dirty="0" err="1"/>
              <a:t>шешімді</a:t>
            </a:r>
            <a:r>
              <a:rPr lang="ru-RU" sz="1200" dirty="0"/>
              <a:t> </a:t>
            </a:r>
            <a:r>
              <a:rPr lang="ru-RU" sz="1200" dirty="0" err="1"/>
              <a:t>жоспарланған</a:t>
            </a:r>
            <a:r>
              <a:rPr lang="ru-RU" sz="1200" dirty="0"/>
              <a:t> </a:t>
            </a:r>
            <a:r>
              <a:rPr lang="ru-RU" sz="1200" dirty="0" err="1"/>
              <a:t>желіге</a:t>
            </a:r>
            <a:r>
              <a:rPr lang="ru-RU" sz="1200" dirty="0"/>
              <a:t> </a:t>
            </a:r>
            <a:r>
              <a:rPr lang="ru-RU" sz="1200" dirty="0" err="1"/>
              <a:t>байланысты</a:t>
            </a:r>
            <a:r>
              <a:rPr lang="ru-RU" sz="1200" dirty="0"/>
              <a:t> </a:t>
            </a:r>
            <a:r>
              <a:rPr lang="ru-RU" sz="1200" dirty="0" err="1"/>
              <a:t>қабылдау</a:t>
            </a:r>
            <a:r>
              <a:rPr lang="ru-RU" sz="1200" dirty="0"/>
              <a:t> </a:t>
            </a:r>
            <a:r>
              <a:rPr lang="ru-RU" sz="1200" dirty="0" err="1"/>
              <a:t>керек</a:t>
            </a:r>
            <a:r>
              <a:rPr lang="ru-RU" sz="1200" dirty="0"/>
              <a:t>. </a:t>
            </a:r>
            <a:r>
              <a:rPr lang="ru-RU" sz="1200" dirty="0" err="1"/>
              <a:t>Көптеген</a:t>
            </a:r>
            <a:r>
              <a:rPr lang="ru-RU" sz="1200" dirty="0"/>
              <a:t> </a:t>
            </a:r>
            <a:r>
              <a:rPr lang="ru-RU" sz="1200" dirty="0" err="1"/>
              <a:t>маршрутизаторлар</a:t>
            </a:r>
            <a:r>
              <a:rPr lang="ru-RU" sz="1200" dirty="0"/>
              <a:t> </a:t>
            </a:r>
            <a:r>
              <a:rPr lang="en-US" sz="1200" dirty="0"/>
              <a:t>MAC </a:t>
            </a:r>
            <a:r>
              <a:rPr lang="ru-RU" sz="1200" dirty="0" err="1"/>
              <a:t>адрестерін</a:t>
            </a:r>
            <a:r>
              <a:rPr lang="ru-RU" sz="1200" dirty="0"/>
              <a:t> </a:t>
            </a:r>
            <a:r>
              <a:rPr lang="ru-RU" sz="1200" dirty="0" err="1"/>
              <a:t>сүзгілеуді</a:t>
            </a:r>
            <a:r>
              <a:rPr lang="ru-RU" sz="1200" dirty="0"/>
              <a:t> </a:t>
            </a:r>
            <a:r>
              <a:rPr lang="ru-RU" sz="1200" dirty="0" err="1"/>
              <a:t>қолдайды</a:t>
            </a:r>
            <a:r>
              <a:rPr lang="ru-RU" sz="1200" dirty="0"/>
              <a:t>.</a:t>
            </a:r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dirty="0" err="1"/>
              <a:t>Сымсыз</a:t>
            </a:r>
            <a:r>
              <a:rPr lang="ru-RU" sz="3000" dirty="0"/>
              <a:t> </a:t>
            </a:r>
            <a:r>
              <a:rPr lang="ru-RU" sz="3000" dirty="0" err="1"/>
              <a:t>желіні</a:t>
            </a:r>
            <a:r>
              <a:rPr lang="ru-RU" sz="3000" dirty="0"/>
              <a:t> </a:t>
            </a:r>
            <a:r>
              <a:rPr lang="ru-RU" sz="3000" dirty="0" err="1"/>
              <a:t>орнату</a:t>
            </a:r>
            <a:r>
              <a:rPr lang="ru-RU" sz="3000" dirty="0"/>
              <a:t> </a:t>
            </a:r>
            <a:r>
              <a:rPr lang="ru-RU" sz="3000" dirty="0" err="1"/>
              <a:t>сымсыз</a:t>
            </a:r>
            <a:r>
              <a:rPr lang="ru-RU" sz="3000" dirty="0"/>
              <a:t> </a:t>
            </a:r>
            <a:r>
              <a:rPr lang="ru-RU" sz="3000" dirty="0" err="1"/>
              <a:t>маршрутизаторға</a:t>
            </a:r>
            <a:r>
              <a:rPr lang="ru-RU" sz="3000" dirty="0"/>
              <a:t> </a:t>
            </a:r>
            <a:r>
              <a:rPr lang="ru-RU" sz="3000" dirty="0" err="1"/>
              <a:t>кіру</a:t>
            </a:r>
            <a:endParaRPr lang="ru-RU" sz="3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789" y="1842892"/>
            <a:ext cx="5599237" cy="3995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657297"/>
      </p:ext>
    </p:extLst>
  </p:cSld>
  <p:clrMapOvr>
    <a:masterClrMapping/>
  </p:clrMapOvr>
  <p:transition spd="med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1150" y="2263775"/>
            <a:ext cx="3854450" cy="1481138"/>
          </a:xfrm>
        </p:spPr>
        <p:txBody>
          <a:bodyPr/>
          <a:lstStyle/>
          <a:p>
            <a:r>
              <a:rPr lang="ru-RU" sz="2400" dirty="0"/>
              <a:t>4. Интернет-</a:t>
            </a:r>
            <a:r>
              <a:rPr lang="ru-RU" sz="2400" dirty="0" err="1"/>
              <a:t>провайдердің</a:t>
            </a:r>
            <a:r>
              <a:rPr lang="ru-RU" sz="2400" dirty="0"/>
              <a:t> </a:t>
            </a:r>
            <a:r>
              <a:rPr lang="ru-RU" sz="2400" dirty="0" err="1"/>
              <a:t>сервистерін</a:t>
            </a:r>
            <a:r>
              <a:rPr lang="ru-RU" sz="2400" dirty="0"/>
              <a:t> </a:t>
            </a:r>
            <a:r>
              <a:rPr lang="ru-RU" sz="2400" dirty="0" err="1"/>
              <a:t>таңдау</a:t>
            </a:r>
            <a:r>
              <a:rPr lang="ru-RU" sz="2400" dirty="0"/>
              <a:t> </a:t>
            </a:r>
            <a:endParaRPr lang="ru-RU" sz="24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530326"/>
      </p:ext>
    </p:extLst>
  </p:cSld>
  <p:clrMapOvr>
    <a:masterClrMapping/>
  </p:clrMapOvr>
  <p:transition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5914" y="1355390"/>
            <a:ext cx="8587363" cy="514379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500" dirty="0"/>
              <a:t>. Интернет-провайдер (</a:t>
            </a:r>
            <a:r>
              <a:rPr lang="en-US" sz="1500" dirty="0"/>
              <a:t>ISP) </a:t>
            </a:r>
            <a:r>
              <a:rPr lang="ru-RU" sz="1500" dirty="0" err="1"/>
              <a:t>үй</a:t>
            </a:r>
            <a:r>
              <a:rPr lang="ru-RU" sz="1500" dirty="0"/>
              <a:t> </a:t>
            </a:r>
            <a:r>
              <a:rPr lang="ru-RU" sz="1500" dirty="0" err="1"/>
              <a:t>желісі</a:t>
            </a:r>
            <a:r>
              <a:rPr lang="ru-RU" sz="1500" dirty="0"/>
              <a:t> мен </a:t>
            </a:r>
            <a:r>
              <a:rPr lang="ru-RU" sz="1500" dirty="0" err="1"/>
              <a:t>жаһандық</a:t>
            </a:r>
            <a:r>
              <a:rPr lang="ru-RU" sz="1500" dirty="0"/>
              <a:t> Интернет </a:t>
            </a:r>
            <a:r>
              <a:rPr lang="ru-RU" sz="1500" dirty="0" err="1"/>
              <a:t>арасында</a:t>
            </a:r>
            <a:r>
              <a:rPr lang="ru-RU" sz="1500" dirty="0"/>
              <a:t> </a:t>
            </a:r>
            <a:r>
              <a:rPr lang="ru-RU" sz="1500" dirty="0" err="1"/>
              <a:t>арнаны</a:t>
            </a:r>
            <a:r>
              <a:rPr lang="ru-RU" sz="1500" dirty="0"/>
              <a:t> </a:t>
            </a:r>
            <a:r>
              <a:rPr lang="ru-RU" sz="1500" dirty="0" err="1"/>
              <a:t>ұсынады</a:t>
            </a:r>
            <a:r>
              <a:rPr lang="ru-RU" sz="1500" dirty="0"/>
              <a:t>. Интернет-</a:t>
            </a:r>
            <a:r>
              <a:rPr lang="ru-RU" sz="1500" dirty="0" err="1"/>
              <a:t>провайдерлер</a:t>
            </a:r>
            <a:r>
              <a:rPr lang="ru-RU" sz="1500" dirty="0"/>
              <a:t> Интернет </a:t>
            </a:r>
            <a:r>
              <a:rPr lang="ru-RU" sz="1500" dirty="0" err="1"/>
              <a:t>арқылы</a:t>
            </a:r>
            <a:r>
              <a:rPr lang="ru-RU" sz="1500" dirty="0"/>
              <a:t> </a:t>
            </a:r>
            <a:r>
              <a:rPr lang="ru-RU" sz="1500" dirty="0" err="1"/>
              <a:t>байланыс</a:t>
            </a:r>
            <a:r>
              <a:rPr lang="ru-RU" sz="1500" dirty="0"/>
              <a:t> </a:t>
            </a:r>
            <a:r>
              <a:rPr lang="ru-RU" sz="1500" dirty="0" err="1"/>
              <a:t>үшін</a:t>
            </a:r>
            <a:r>
              <a:rPr lang="ru-RU" sz="1500" dirty="0"/>
              <a:t> </a:t>
            </a:r>
            <a:r>
              <a:rPr lang="ru-RU" sz="1500" dirty="0" err="1"/>
              <a:t>маңызды</a:t>
            </a:r>
            <a:r>
              <a:rPr lang="ru-RU" sz="1500" dirty="0"/>
              <a:t> </a:t>
            </a:r>
            <a:r>
              <a:rPr lang="ru-RU" sz="1500" dirty="0" err="1"/>
              <a:t>рөл</a:t>
            </a:r>
            <a:r>
              <a:rPr lang="ru-RU" sz="1500" dirty="0"/>
              <a:t> </a:t>
            </a:r>
            <a:r>
              <a:rPr lang="ru-RU" sz="1500" dirty="0" err="1"/>
              <a:t>атқарады</a:t>
            </a:r>
            <a:r>
              <a:rPr lang="ru-RU" sz="1500" dirty="0"/>
              <a:t>. Интернет-</a:t>
            </a:r>
            <a:r>
              <a:rPr lang="ru-RU" sz="1500" dirty="0" err="1"/>
              <a:t>провайдерлер</a:t>
            </a:r>
            <a:r>
              <a:rPr lang="ru-RU" sz="1500" dirty="0"/>
              <a:t> </a:t>
            </a:r>
            <a:r>
              <a:rPr lang="ru-RU" sz="1500" dirty="0" err="1"/>
              <a:t>бүкіл</a:t>
            </a:r>
            <a:r>
              <a:rPr lang="ru-RU" sz="1500" dirty="0"/>
              <a:t> </a:t>
            </a:r>
            <a:r>
              <a:rPr lang="ru-RU" sz="1500" dirty="0" err="1"/>
              <a:t>әлем</a:t>
            </a:r>
            <a:r>
              <a:rPr lang="ru-RU" sz="1500" dirty="0"/>
              <a:t> </a:t>
            </a:r>
            <a:r>
              <a:rPr lang="ru-RU" sz="1500" dirty="0" err="1"/>
              <a:t>бойынша</a:t>
            </a:r>
            <a:r>
              <a:rPr lang="ru-RU" sz="1500" dirty="0"/>
              <a:t> </a:t>
            </a:r>
            <a:r>
              <a:rPr lang="ru-RU" sz="1500" dirty="0" err="1"/>
              <a:t>пайдаланушыларды</a:t>
            </a:r>
            <a:r>
              <a:rPr lang="ru-RU" sz="1500" dirty="0"/>
              <a:t> </a:t>
            </a:r>
            <a:r>
              <a:rPr lang="ru-RU" sz="1500" dirty="0" err="1"/>
              <a:t>қосатын</a:t>
            </a:r>
            <a:r>
              <a:rPr lang="ru-RU" sz="1500" dirty="0"/>
              <a:t> </a:t>
            </a:r>
            <a:r>
              <a:rPr lang="ru-RU" sz="1500" dirty="0" err="1"/>
              <a:t>арналар</a:t>
            </a:r>
            <a:r>
              <a:rPr lang="ru-RU" sz="1500" dirty="0"/>
              <a:t> </a:t>
            </a:r>
            <a:r>
              <a:rPr lang="ru-RU" sz="1500" dirty="0" err="1"/>
              <a:t>желісін</a:t>
            </a:r>
            <a:r>
              <a:rPr lang="ru-RU" sz="1500" dirty="0"/>
              <a:t> </a:t>
            </a:r>
            <a:r>
              <a:rPr lang="ru-RU" sz="1500" dirty="0" err="1"/>
              <a:t>қалыптастыра</a:t>
            </a:r>
            <a:r>
              <a:rPr lang="ru-RU" sz="1500" dirty="0"/>
              <a:t> </a:t>
            </a:r>
            <a:r>
              <a:rPr lang="ru-RU" sz="1500" dirty="0" err="1"/>
              <a:t>отырып</a:t>
            </a:r>
            <a:r>
              <a:rPr lang="ru-RU" sz="1500" dirty="0"/>
              <a:t>, </a:t>
            </a:r>
            <a:r>
              <a:rPr lang="ru-RU" sz="1500" dirty="0" err="1"/>
              <a:t>бір-бірімен</a:t>
            </a:r>
            <a:r>
              <a:rPr lang="ru-RU" sz="1500" dirty="0"/>
              <a:t> </a:t>
            </a:r>
            <a:r>
              <a:rPr lang="ru-RU" sz="1500" dirty="0" err="1"/>
              <a:t>байланысты</a:t>
            </a:r>
            <a:r>
              <a:rPr lang="ru-RU" sz="1500" dirty="0"/>
              <a:t>.</a:t>
            </a:r>
          </a:p>
          <a:p>
            <a:pPr>
              <a:lnSpc>
                <a:spcPct val="100000"/>
              </a:lnSpc>
            </a:pPr>
            <a:r>
              <a:rPr lang="ru-RU" sz="1500" dirty="0" err="1"/>
              <a:t>Компьютерді</a:t>
            </a:r>
            <a:r>
              <a:rPr lang="ru-RU" sz="1500" dirty="0"/>
              <a:t> интернет </a:t>
            </a:r>
            <a:r>
              <a:rPr lang="ru-RU" sz="1500" dirty="0" err="1"/>
              <a:t>провайдеріне</a:t>
            </a:r>
            <a:r>
              <a:rPr lang="ru-RU" sz="1500" dirty="0"/>
              <a:t> </a:t>
            </a:r>
            <a:r>
              <a:rPr lang="ru-RU" sz="1500" dirty="0" err="1"/>
              <a:t>қауіпсіз</a:t>
            </a:r>
            <a:r>
              <a:rPr lang="ru-RU" sz="1500" dirty="0"/>
              <a:t> </a:t>
            </a:r>
            <a:r>
              <a:rPr lang="ru-RU" sz="1500" dirty="0" err="1"/>
              <a:t>қосу</a:t>
            </a:r>
            <a:r>
              <a:rPr lang="ru-RU" sz="1500" dirty="0"/>
              <a:t> </a:t>
            </a:r>
            <a:r>
              <a:rPr lang="ru-RU" sz="1500" dirty="0" err="1"/>
              <a:t>үшін</a:t>
            </a:r>
            <a:r>
              <a:rPr lang="ru-RU" sz="1500" dirty="0"/>
              <a:t> маршрутизатор </a:t>
            </a:r>
            <a:r>
              <a:rPr lang="ru-RU" sz="1500" dirty="0" err="1"/>
              <a:t>қажет</a:t>
            </a:r>
            <a:r>
              <a:rPr lang="ru-RU" sz="1500" dirty="0"/>
              <a:t>. Маршрутизатор </a:t>
            </a:r>
            <a:r>
              <a:rPr lang="ru-RU" sz="1500" dirty="0" err="1"/>
              <a:t>сымды</a:t>
            </a:r>
            <a:r>
              <a:rPr lang="ru-RU" sz="1500" dirty="0"/>
              <a:t> </a:t>
            </a:r>
            <a:r>
              <a:rPr lang="ru-RU" sz="1500" dirty="0" err="1"/>
              <a:t>хостарды</a:t>
            </a:r>
            <a:r>
              <a:rPr lang="ru-RU" sz="1500" dirty="0"/>
              <a:t> </a:t>
            </a:r>
            <a:r>
              <a:rPr lang="ru-RU" sz="1500" dirty="0" err="1"/>
              <a:t>қосу</a:t>
            </a:r>
            <a:r>
              <a:rPr lang="ru-RU" sz="1500" dirty="0"/>
              <a:t> </a:t>
            </a:r>
            <a:r>
              <a:rPr lang="ru-RU" sz="1500" dirty="0" err="1"/>
              <a:t>үшін</a:t>
            </a:r>
            <a:r>
              <a:rPr lang="ru-RU" sz="1500" dirty="0"/>
              <a:t> </a:t>
            </a:r>
            <a:r>
              <a:rPr lang="ru-RU" sz="1500" dirty="0" err="1"/>
              <a:t>коммутаторды</a:t>
            </a:r>
            <a:r>
              <a:rPr lang="ru-RU" sz="1500" dirty="0"/>
              <a:t> </a:t>
            </a:r>
            <a:r>
              <a:rPr lang="ru-RU" sz="1500" dirty="0" err="1"/>
              <a:t>және</a:t>
            </a:r>
            <a:r>
              <a:rPr lang="ru-RU" sz="1500" dirty="0"/>
              <a:t> </a:t>
            </a:r>
            <a:r>
              <a:rPr lang="ru-RU" sz="1500" dirty="0" err="1"/>
              <a:t>сымсыз</a:t>
            </a:r>
            <a:r>
              <a:rPr lang="ru-RU" sz="1500" dirty="0"/>
              <a:t> </a:t>
            </a:r>
            <a:r>
              <a:rPr lang="ru-RU" sz="1500" dirty="0" err="1"/>
              <a:t>хостарды</a:t>
            </a:r>
            <a:r>
              <a:rPr lang="ru-RU" sz="1500" dirty="0"/>
              <a:t> </a:t>
            </a:r>
            <a:r>
              <a:rPr lang="ru-RU" sz="1500" dirty="0" err="1"/>
              <a:t>қосу</a:t>
            </a:r>
            <a:r>
              <a:rPr lang="ru-RU" sz="1500" dirty="0"/>
              <a:t> </a:t>
            </a:r>
            <a:r>
              <a:rPr lang="ru-RU" sz="1500" dirty="0" err="1"/>
              <a:t>үшін</a:t>
            </a:r>
            <a:r>
              <a:rPr lang="ru-RU" sz="1500" dirty="0"/>
              <a:t> </a:t>
            </a:r>
            <a:r>
              <a:rPr lang="ru-RU" sz="1500" dirty="0" err="1"/>
              <a:t>сымсыз</a:t>
            </a:r>
            <a:r>
              <a:rPr lang="ru-RU" sz="1500" dirty="0"/>
              <a:t> </a:t>
            </a:r>
            <a:r>
              <a:rPr lang="ru-RU" sz="1500" dirty="0" err="1"/>
              <a:t>кіру</a:t>
            </a:r>
            <a:r>
              <a:rPr lang="ru-RU" sz="1500" dirty="0"/>
              <a:t> </a:t>
            </a:r>
            <a:r>
              <a:rPr lang="ru-RU" sz="1500" dirty="0" err="1"/>
              <a:t>нүктесін</a:t>
            </a:r>
            <a:r>
              <a:rPr lang="ru-RU" sz="1500" dirty="0"/>
              <a:t> </a:t>
            </a:r>
            <a:r>
              <a:rPr lang="ru-RU" sz="1500" dirty="0" err="1"/>
              <a:t>қамтиды</a:t>
            </a:r>
            <a:r>
              <a:rPr lang="ru-RU" sz="1500" dirty="0"/>
              <a:t>. Маршрутизатор </a:t>
            </a:r>
            <a:r>
              <a:rPr lang="ru-RU" sz="1500" dirty="0" err="1"/>
              <a:t>сондай-ақ</a:t>
            </a:r>
            <a:r>
              <a:rPr lang="ru-RU" sz="1500" dirty="0"/>
              <a:t> </a:t>
            </a:r>
            <a:r>
              <a:rPr lang="ru-RU" sz="1500" dirty="0" err="1"/>
              <a:t>ішкі</a:t>
            </a:r>
            <a:r>
              <a:rPr lang="ru-RU" sz="1500" dirty="0"/>
              <a:t> хост </a:t>
            </a:r>
            <a:r>
              <a:rPr lang="ru-RU" sz="1500" dirty="0" err="1"/>
              <a:t>үшін</a:t>
            </a:r>
            <a:r>
              <a:rPr lang="ru-RU" sz="1500" dirty="0"/>
              <a:t> </a:t>
            </a:r>
            <a:r>
              <a:rPr lang="ru-RU" sz="1500" dirty="0" err="1"/>
              <a:t>клиенттік</a:t>
            </a:r>
            <a:r>
              <a:rPr lang="ru-RU" sz="1500" dirty="0"/>
              <a:t> </a:t>
            </a:r>
            <a:r>
              <a:rPr lang="ru-RU" sz="1500" dirty="0" err="1"/>
              <a:t>мекенжайлар</a:t>
            </a:r>
            <a:r>
              <a:rPr lang="ru-RU" sz="1500" dirty="0"/>
              <a:t> мен </a:t>
            </a:r>
            <a:r>
              <a:rPr lang="ru-RU" sz="1500" dirty="0" err="1"/>
              <a:t>қауіпсіздікті</a:t>
            </a:r>
            <a:r>
              <a:rPr lang="ru-RU" sz="1500" dirty="0"/>
              <a:t> </a:t>
            </a:r>
            <a:r>
              <a:rPr lang="ru-RU" sz="1500" dirty="0" err="1"/>
              <a:t>қамтамасыз</a:t>
            </a:r>
            <a:r>
              <a:rPr lang="ru-RU" sz="1500" dirty="0"/>
              <a:t> </a:t>
            </a:r>
            <a:r>
              <a:rPr lang="ru-RU" sz="1500" dirty="0" err="1"/>
              <a:t>ету</a:t>
            </a:r>
            <a:r>
              <a:rPr lang="ru-RU" sz="1500" dirty="0"/>
              <a:t> </a:t>
            </a:r>
            <a:r>
              <a:rPr lang="ru-RU" sz="1500" dirty="0" err="1"/>
              <a:t>құралдарын</a:t>
            </a:r>
            <a:r>
              <a:rPr lang="ru-RU" sz="1500" dirty="0"/>
              <a:t> </a:t>
            </a:r>
            <a:r>
              <a:rPr lang="ru-RU" sz="1500" dirty="0" err="1"/>
              <a:t>ұсынады</a:t>
            </a:r>
            <a:endParaRPr lang="ru-RU" sz="1500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Интернет-</a:t>
            </a:r>
            <a:r>
              <a:rPr lang="ru-RU" dirty="0" err="1"/>
              <a:t>провайдерлердің</a:t>
            </a:r>
            <a:r>
              <a:rPr lang="ru-RU" dirty="0"/>
              <a:t> </a:t>
            </a:r>
            <a:r>
              <a:rPr lang="ru-RU" dirty="0" err="1"/>
              <a:t>сервистерін</a:t>
            </a:r>
            <a:r>
              <a:rPr lang="ru-RU" dirty="0"/>
              <a:t> </a:t>
            </a:r>
            <a:r>
              <a:rPr lang="ru-RU" dirty="0" err="1"/>
              <a:t>таңдау</a:t>
            </a:r>
            <a:endParaRPr lang="ru-RU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552" y="2581626"/>
            <a:ext cx="5496596" cy="3820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412483"/>
      </p:ext>
    </p:extLst>
  </p:cSld>
  <p:clrMapOvr>
    <a:masterClrMapping/>
  </p:clrMapOvr>
  <p:transition spd="med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348" y="1232593"/>
            <a:ext cx="8733677" cy="1044164"/>
          </a:xfrm>
        </p:spPr>
        <p:txBody>
          <a:bodyPr>
            <a:noAutofit/>
          </a:bodyPr>
          <a:lstStyle/>
          <a:p>
            <a:pPr>
              <a:lnSpc>
                <a:spcPct val="96000"/>
              </a:lnSpc>
            </a:pPr>
            <a:r>
              <a:rPr lang="ru-RU" sz="1400" dirty="0"/>
              <a:t>Интернет-</a:t>
            </a:r>
            <a:r>
              <a:rPr lang="ru-RU" sz="1400" dirty="0" err="1"/>
              <a:t>провайдерге</a:t>
            </a:r>
            <a:r>
              <a:rPr lang="ru-RU" sz="1400" dirty="0"/>
              <a:t> </a:t>
            </a:r>
            <a:r>
              <a:rPr lang="ru-RU" sz="1400" dirty="0" err="1"/>
              <a:t>қосудың</a:t>
            </a:r>
            <a:r>
              <a:rPr lang="ru-RU" sz="1400" dirty="0"/>
              <a:t> </a:t>
            </a:r>
            <a:r>
              <a:rPr lang="ru-RU" sz="1400" dirty="0" err="1"/>
              <a:t>ең</a:t>
            </a:r>
            <a:r>
              <a:rPr lang="ru-RU" sz="1400" dirty="0"/>
              <a:t> </a:t>
            </a:r>
            <a:r>
              <a:rPr lang="ru-RU" sz="1400" dirty="0" err="1"/>
              <a:t>көп</a:t>
            </a:r>
            <a:r>
              <a:rPr lang="ru-RU" sz="1400" dirty="0"/>
              <a:t> </a:t>
            </a:r>
            <a:r>
              <a:rPr lang="ru-RU" sz="1400" dirty="0" err="1"/>
              <a:t>таралған</a:t>
            </a:r>
            <a:r>
              <a:rPr lang="ru-RU" sz="1400" dirty="0"/>
              <a:t> </a:t>
            </a:r>
            <a:r>
              <a:rPr lang="ru-RU" sz="1400" dirty="0" err="1"/>
              <a:t>екі</a:t>
            </a:r>
            <a:r>
              <a:rPr lang="ru-RU" sz="1400" dirty="0"/>
              <a:t> </a:t>
            </a:r>
            <a:r>
              <a:rPr lang="ru-RU" sz="1400" dirty="0" err="1"/>
              <a:t>тәсілі</a:t>
            </a:r>
            <a:r>
              <a:rPr lang="ru-RU" sz="1400" dirty="0"/>
              <a:t> кабель </a:t>
            </a:r>
            <a:r>
              <a:rPr lang="ru-RU" sz="1400" dirty="0" err="1"/>
              <a:t>желісі</a:t>
            </a:r>
            <a:r>
              <a:rPr lang="ru-RU" sz="1400" dirty="0"/>
              <a:t> </a:t>
            </a:r>
            <a:r>
              <a:rPr lang="ru-RU" sz="1400" dirty="0" err="1"/>
              <a:t>және</a:t>
            </a:r>
            <a:r>
              <a:rPr lang="ru-RU" sz="1400" dirty="0"/>
              <a:t> </a:t>
            </a:r>
            <a:r>
              <a:rPr lang="ru-RU" sz="1400" dirty="0" err="1"/>
              <a:t>сандық</a:t>
            </a:r>
            <a:r>
              <a:rPr lang="ru-RU" sz="1400" dirty="0"/>
              <a:t> </a:t>
            </a:r>
            <a:r>
              <a:rPr lang="ru-RU" sz="1400" dirty="0" err="1"/>
              <a:t>абоненттік</a:t>
            </a:r>
            <a:r>
              <a:rPr lang="ru-RU" sz="1400" dirty="0"/>
              <a:t> </a:t>
            </a:r>
            <a:r>
              <a:rPr lang="ru-RU" sz="1400" dirty="0" err="1"/>
              <a:t>желі</a:t>
            </a:r>
            <a:r>
              <a:rPr lang="ru-RU" sz="1400" dirty="0"/>
              <a:t> (</a:t>
            </a:r>
            <a:r>
              <a:rPr lang="en-US" sz="1400" dirty="0"/>
              <a:t>DSL) </a:t>
            </a:r>
            <a:r>
              <a:rPr lang="ru-RU" sz="1400" dirty="0" err="1"/>
              <a:t>болып</a:t>
            </a:r>
            <a:r>
              <a:rPr lang="ru-RU" sz="1400" dirty="0"/>
              <a:t> </a:t>
            </a:r>
            <a:r>
              <a:rPr lang="ru-RU" sz="1400" dirty="0" err="1"/>
              <a:t>табылады</a:t>
            </a:r>
            <a:r>
              <a:rPr lang="ru-RU" sz="1400" dirty="0"/>
              <a:t>. </a:t>
            </a:r>
          </a:p>
          <a:p>
            <a:pPr>
              <a:lnSpc>
                <a:spcPct val="96000"/>
              </a:lnSpc>
            </a:pPr>
            <a:r>
              <a:rPr lang="ru-RU" sz="1400" dirty="0"/>
              <a:t>Интернет-</a:t>
            </a:r>
            <a:r>
              <a:rPr lang="ru-RU" sz="1400" dirty="0" err="1"/>
              <a:t>провайдерге</a:t>
            </a:r>
            <a:r>
              <a:rPr lang="ru-RU" sz="1400" dirty="0"/>
              <a:t> </a:t>
            </a:r>
            <a:r>
              <a:rPr lang="ru-RU" sz="1400" dirty="0" err="1"/>
              <a:t>қосудың</a:t>
            </a:r>
            <a:r>
              <a:rPr lang="ru-RU" sz="1400" dirty="0"/>
              <a:t> </a:t>
            </a:r>
            <a:r>
              <a:rPr lang="ru-RU" sz="1400" dirty="0" err="1"/>
              <a:t>басқа</a:t>
            </a:r>
            <a:r>
              <a:rPr lang="ru-RU" sz="1400" dirty="0"/>
              <a:t> </a:t>
            </a:r>
            <a:r>
              <a:rPr lang="ru-RU" sz="1400" dirty="0" err="1"/>
              <a:t>нұсқалары</a:t>
            </a:r>
            <a:r>
              <a:rPr lang="ru-RU" sz="1400" dirty="0"/>
              <a:t>: </a:t>
            </a:r>
            <a:r>
              <a:rPr lang="ru-RU" sz="1400" dirty="0" err="1"/>
              <a:t>спутниктік</a:t>
            </a:r>
            <a:r>
              <a:rPr lang="ru-RU" sz="1400" dirty="0"/>
              <a:t> </a:t>
            </a:r>
            <a:r>
              <a:rPr lang="ru-RU" sz="1400" dirty="0" err="1"/>
              <a:t>байланыс</a:t>
            </a:r>
            <a:r>
              <a:rPr lang="ru-RU" sz="1400" dirty="0"/>
              <a:t> </a:t>
            </a:r>
            <a:r>
              <a:rPr lang="ru-RU" sz="1400" dirty="0" err="1"/>
              <a:t>желісі</a:t>
            </a:r>
            <a:r>
              <a:rPr lang="ru-RU" sz="1400" dirty="0"/>
              <a:t>, </a:t>
            </a:r>
            <a:r>
              <a:rPr lang="ru-RU" sz="1400" dirty="0" err="1"/>
              <a:t>ұялы</a:t>
            </a:r>
            <a:r>
              <a:rPr lang="ru-RU" sz="1400" dirty="0"/>
              <a:t> </a:t>
            </a:r>
            <a:r>
              <a:rPr lang="ru-RU" sz="1400" dirty="0" err="1"/>
              <a:t>байланыс</a:t>
            </a:r>
            <a:r>
              <a:rPr lang="ru-RU" sz="1400" dirty="0"/>
              <a:t> </a:t>
            </a:r>
            <a:r>
              <a:rPr lang="ru-RU" sz="1400" dirty="0" err="1"/>
              <a:t>желісі</a:t>
            </a:r>
            <a:r>
              <a:rPr lang="ru-RU" sz="1400" dirty="0"/>
              <a:t> </a:t>
            </a:r>
            <a:r>
              <a:rPr lang="ru-RU" sz="1400" dirty="0" err="1"/>
              <a:t>және</a:t>
            </a:r>
            <a:r>
              <a:rPr lang="ru-RU" sz="1400" dirty="0"/>
              <a:t> </a:t>
            </a:r>
            <a:r>
              <a:rPr lang="ru-RU" sz="1400" dirty="0" err="1"/>
              <a:t>телефондық</a:t>
            </a:r>
            <a:r>
              <a:rPr lang="ru-RU" sz="1400" dirty="0"/>
              <a:t> </a:t>
            </a:r>
            <a:r>
              <a:rPr lang="ru-RU" sz="1400" dirty="0" err="1"/>
              <a:t>коммутацияланатын</a:t>
            </a:r>
            <a:r>
              <a:rPr lang="ru-RU" sz="1400" dirty="0"/>
              <a:t> </a:t>
            </a:r>
            <a:r>
              <a:rPr lang="ru-RU" sz="1400" dirty="0" err="1"/>
              <a:t>байланыс</a:t>
            </a:r>
            <a:r>
              <a:rPr lang="ru-RU" sz="1400" dirty="0"/>
              <a:t> </a:t>
            </a:r>
            <a:r>
              <a:rPr lang="ru-RU" sz="1400" dirty="0" err="1"/>
              <a:t>желісі</a:t>
            </a:r>
            <a:r>
              <a:rPr lang="ru-RU" sz="1400" dirty="0"/>
              <a:t>.</a:t>
            </a:r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dirty="0"/>
              <a:t>Интернет-</a:t>
            </a:r>
            <a:r>
              <a:rPr lang="ru-RU" sz="1600" dirty="0" err="1"/>
              <a:t>провайдердің</a:t>
            </a:r>
            <a:r>
              <a:rPr lang="ru-RU" sz="1600" dirty="0"/>
              <a:t> </a:t>
            </a:r>
            <a:r>
              <a:rPr lang="ru-RU" sz="1600" dirty="0" err="1"/>
              <a:t>сервистерін</a:t>
            </a:r>
            <a:r>
              <a:rPr lang="ru-RU" sz="1600" dirty="0"/>
              <a:t> </a:t>
            </a:r>
            <a:r>
              <a:rPr lang="ru-RU" sz="1600" dirty="0" err="1"/>
              <a:t>таңдау</a:t>
            </a:r>
            <a:r>
              <a:rPr lang="ru-RU" sz="1600" dirty="0"/>
              <a:t> Интернет-</a:t>
            </a:r>
            <a:r>
              <a:rPr lang="ru-RU" sz="1600" dirty="0" err="1"/>
              <a:t>провайдерге</a:t>
            </a:r>
            <a:r>
              <a:rPr lang="ru-RU" sz="1600" dirty="0"/>
              <a:t> </a:t>
            </a:r>
            <a:r>
              <a:rPr lang="ru-RU" sz="1600" dirty="0" err="1"/>
              <a:t>қосылу</a:t>
            </a:r>
            <a:r>
              <a:rPr lang="ru-RU" sz="1600" dirty="0"/>
              <a:t> </a:t>
            </a:r>
            <a:r>
              <a:rPr lang="ru-RU" sz="1600" dirty="0" err="1"/>
              <a:t>нұсқалары</a:t>
            </a:r>
            <a:endParaRPr lang="ru-RU" sz="1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698" y="2615955"/>
            <a:ext cx="6982013" cy="4167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782421"/>
      </p:ext>
    </p:extLst>
  </p:cSld>
  <p:clrMapOvr>
    <a:masterClrMapping/>
  </p:clrMapOvr>
  <p:transition spd="med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1149" y="2263775"/>
            <a:ext cx="7186931" cy="1481138"/>
          </a:xfrm>
        </p:spPr>
        <p:txBody>
          <a:bodyPr/>
          <a:lstStyle/>
          <a:p>
            <a:pPr algn="l"/>
            <a:r>
              <a:rPr lang="ru-RU" sz="2400" dirty="0"/>
              <a:t>5. </a:t>
            </a:r>
            <a:r>
              <a:rPr lang="ru-RU" sz="2400" dirty="0" err="1"/>
              <a:t>Үй</a:t>
            </a:r>
            <a:r>
              <a:rPr lang="ru-RU" sz="2400" dirty="0"/>
              <a:t> </a:t>
            </a:r>
            <a:r>
              <a:rPr lang="ru-RU" sz="2400" dirty="0" err="1"/>
              <a:t>желісінің</a:t>
            </a:r>
            <a:r>
              <a:rPr lang="ru-RU" sz="2400" dirty="0"/>
              <a:t> </a:t>
            </a:r>
            <a:r>
              <a:rPr lang="ru-RU" sz="2400" dirty="0" err="1"/>
              <a:t>қауіпсіздігі</a:t>
            </a:r>
            <a:r>
              <a:rPr lang="ru-RU" sz="2400" dirty="0"/>
              <a:t> </a:t>
            </a:r>
            <a:r>
              <a:rPr lang="ru-RU" sz="2400" dirty="0" err="1"/>
              <a:t>туралы</a:t>
            </a:r>
            <a:r>
              <a:rPr lang="ru-RU" sz="2400" dirty="0"/>
              <a:t> </a:t>
            </a:r>
            <a:r>
              <a:rPr lang="ru-RU" sz="2400" dirty="0" err="1"/>
              <a:t>ақпарат</a:t>
            </a:r>
            <a:endParaRPr lang="ru-RU" sz="24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1345522"/>
      </p:ext>
    </p:extLst>
  </p:cSld>
  <p:clrMapOvr>
    <a:masterClrMapping/>
  </p:clrMapOvr>
  <p:transition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3868" y="1203767"/>
            <a:ext cx="8733677" cy="2367949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1100" dirty="0"/>
              <a:t>Перевести в</a:t>
            </a:r>
            <a:r>
              <a:rPr lang="en-US" sz="1100" dirty="0" err="1"/>
              <a:t>GoogleBing</a:t>
            </a:r>
            <a:r>
              <a:rPr lang="ru-RU" sz="1100" dirty="0" err="1"/>
              <a:t>Қаскүнем</a:t>
            </a:r>
            <a:r>
              <a:rPr lang="ru-RU" sz="1100" dirty="0"/>
              <a:t> </a:t>
            </a:r>
            <a:r>
              <a:rPr lang="ru-RU" sz="1100" dirty="0" err="1"/>
              <a:t>сіздің</a:t>
            </a:r>
            <a:r>
              <a:rPr lang="ru-RU" sz="1100" dirty="0"/>
              <a:t> </a:t>
            </a:r>
            <a:r>
              <a:rPr lang="ru-RU" sz="1100" dirty="0" err="1"/>
              <a:t>сымсыз</a:t>
            </a:r>
            <a:r>
              <a:rPr lang="ru-RU" sz="1100" dirty="0"/>
              <a:t> </a:t>
            </a:r>
            <a:r>
              <a:rPr lang="ru-RU" sz="1100" dirty="0" err="1"/>
              <a:t>желі</a:t>
            </a:r>
            <a:r>
              <a:rPr lang="ru-RU" sz="1100" dirty="0"/>
              <a:t> </a:t>
            </a:r>
            <a:r>
              <a:rPr lang="ru-RU" sz="1100" dirty="0" err="1"/>
              <a:t>сигналдарына</a:t>
            </a:r>
            <a:r>
              <a:rPr lang="ru-RU" sz="1100" dirty="0"/>
              <a:t> радиостанция </a:t>
            </a:r>
            <a:r>
              <a:rPr lang="ru-RU" sz="1100" dirty="0" err="1"/>
              <a:t>толқыны</a:t>
            </a:r>
            <a:r>
              <a:rPr lang="ru-RU" sz="1100" dirty="0"/>
              <a:t> </a:t>
            </a:r>
            <a:r>
              <a:rPr lang="ru-RU" sz="1100" dirty="0" err="1"/>
              <a:t>сияқты</a:t>
            </a:r>
            <a:r>
              <a:rPr lang="ru-RU" sz="1100" dirty="0"/>
              <a:t> </a:t>
            </a:r>
            <a:r>
              <a:rPr lang="ru-RU" sz="1100" dirty="0" err="1"/>
              <a:t>теңшеуге</a:t>
            </a:r>
            <a:r>
              <a:rPr lang="ru-RU" sz="1100" dirty="0"/>
              <a:t> </a:t>
            </a:r>
            <a:r>
              <a:rPr lang="ru-RU" sz="1100" dirty="0" err="1"/>
              <a:t>болады</a:t>
            </a:r>
            <a:r>
              <a:rPr lang="ru-RU" sz="1100" dirty="0"/>
              <a:t>. </a:t>
            </a:r>
          </a:p>
          <a:p>
            <a:pPr>
              <a:lnSpc>
                <a:spcPct val="90000"/>
              </a:lnSpc>
            </a:pPr>
            <a:r>
              <a:rPr lang="en-US" sz="1100" dirty="0"/>
              <a:t>SSID </a:t>
            </a:r>
            <a:r>
              <a:rPr lang="ru-RU" sz="1100" dirty="0" err="1"/>
              <a:t>тарату</a:t>
            </a:r>
            <a:r>
              <a:rPr lang="ru-RU" sz="1100" dirty="0"/>
              <a:t> </a:t>
            </a:r>
            <a:r>
              <a:rPr lang="ru-RU" sz="1100" dirty="0" err="1"/>
              <a:t>функциясын</a:t>
            </a:r>
            <a:r>
              <a:rPr lang="ru-RU" sz="1100" dirty="0"/>
              <a:t> </a:t>
            </a:r>
            <a:r>
              <a:rPr lang="ru-RU" sz="1100" dirty="0" err="1"/>
              <a:t>өшіруге</a:t>
            </a:r>
            <a:r>
              <a:rPr lang="ru-RU" sz="1100" dirty="0"/>
              <a:t> </a:t>
            </a:r>
            <a:r>
              <a:rPr lang="ru-RU" sz="1100" dirty="0" err="1"/>
              <a:t>болады</a:t>
            </a:r>
            <a:r>
              <a:rPr lang="ru-RU" sz="1100" dirty="0"/>
              <a:t>. </a:t>
            </a:r>
            <a:r>
              <a:rPr lang="ru-RU" sz="1100" dirty="0" err="1"/>
              <a:t>Желіге</a:t>
            </a:r>
            <a:r>
              <a:rPr lang="ru-RU" sz="1100" dirty="0"/>
              <a:t> </a:t>
            </a:r>
            <a:r>
              <a:rPr lang="ru-RU" sz="1100" dirty="0" err="1"/>
              <a:t>қосылатын</a:t>
            </a:r>
            <a:r>
              <a:rPr lang="ru-RU" sz="1100" dirty="0"/>
              <a:t> </a:t>
            </a:r>
            <a:r>
              <a:rPr lang="ru-RU" sz="1100" dirty="0" err="1"/>
              <a:t>кез</a:t>
            </a:r>
            <a:r>
              <a:rPr lang="ru-RU" sz="1100" dirty="0"/>
              <a:t> </a:t>
            </a:r>
            <a:r>
              <a:rPr lang="ru-RU" sz="1100" dirty="0" err="1"/>
              <a:t>келген</a:t>
            </a:r>
            <a:r>
              <a:rPr lang="ru-RU" sz="1100" dirty="0"/>
              <a:t> компьютер оны </a:t>
            </a:r>
            <a:r>
              <a:rPr lang="en-US" sz="1100" dirty="0"/>
              <a:t>SSID </a:t>
            </a:r>
            <a:r>
              <a:rPr lang="ru-RU" sz="1100" dirty="0" err="1"/>
              <a:t>пайдалануы</a:t>
            </a:r>
            <a:r>
              <a:rPr lang="ru-RU" sz="1100" dirty="0"/>
              <a:t> </a:t>
            </a:r>
            <a:r>
              <a:rPr lang="ru-RU" sz="1100" dirty="0" err="1"/>
              <a:t>тиіс</a:t>
            </a:r>
            <a:r>
              <a:rPr lang="ru-RU" sz="1100" dirty="0"/>
              <a:t>. </a:t>
            </a:r>
            <a:r>
              <a:rPr lang="en-US" sz="1100" dirty="0"/>
              <a:t>SSID-</a:t>
            </a:r>
            <a:r>
              <a:rPr lang="ru-RU" sz="1100" dirty="0" err="1"/>
              <a:t>ді</a:t>
            </a:r>
            <a:r>
              <a:rPr lang="ru-RU" sz="1100" dirty="0"/>
              <a:t> </a:t>
            </a:r>
            <a:r>
              <a:rPr lang="ru-RU" sz="1100" dirty="0" err="1"/>
              <a:t>өшіру</a:t>
            </a:r>
            <a:r>
              <a:rPr lang="ru-RU" sz="1100" dirty="0"/>
              <a:t> </a:t>
            </a:r>
            <a:r>
              <a:rPr lang="ru-RU" sz="1100" dirty="0" err="1"/>
              <a:t>сымсыз</a:t>
            </a:r>
            <a:r>
              <a:rPr lang="ru-RU" sz="1100" dirty="0"/>
              <a:t> </a:t>
            </a:r>
            <a:r>
              <a:rPr lang="ru-RU" sz="1100" dirty="0" err="1"/>
              <a:t>желіні</a:t>
            </a:r>
            <a:r>
              <a:rPr lang="ru-RU" sz="1100" dirty="0"/>
              <a:t> </a:t>
            </a:r>
            <a:r>
              <a:rPr lang="ru-RU" sz="1100" dirty="0" err="1"/>
              <a:t>тәжірибелі</a:t>
            </a:r>
            <a:r>
              <a:rPr lang="ru-RU" sz="1100" dirty="0"/>
              <a:t> </a:t>
            </a:r>
            <a:r>
              <a:rPr lang="ru-RU" sz="1100" dirty="0" err="1"/>
              <a:t>хакерлерден</a:t>
            </a:r>
            <a:r>
              <a:rPr lang="ru-RU" sz="1100" dirty="0"/>
              <a:t> </a:t>
            </a:r>
            <a:r>
              <a:rPr lang="ru-RU" sz="1100" dirty="0" err="1"/>
              <a:t>қорғай</a:t>
            </a:r>
            <a:r>
              <a:rPr lang="ru-RU" sz="1100" dirty="0"/>
              <a:t> </a:t>
            </a:r>
            <a:r>
              <a:rPr lang="ru-RU" sz="1100" dirty="0" err="1"/>
              <a:t>алмайды</a:t>
            </a:r>
            <a:r>
              <a:rPr lang="ru-RU" sz="1100" dirty="0"/>
              <a:t>.</a:t>
            </a:r>
          </a:p>
          <a:p>
            <a:pPr>
              <a:lnSpc>
                <a:spcPct val="90000"/>
              </a:lnSpc>
            </a:pPr>
            <a:r>
              <a:rPr lang="ru-RU" sz="1100" dirty="0" err="1"/>
              <a:t>Сымсыз</a:t>
            </a:r>
            <a:r>
              <a:rPr lang="ru-RU" sz="1100" dirty="0"/>
              <a:t> </a:t>
            </a:r>
            <a:r>
              <a:rPr lang="ru-RU" sz="1100" dirty="0" err="1"/>
              <a:t>маршрутизаторда</a:t>
            </a:r>
            <a:r>
              <a:rPr lang="ru-RU" sz="1100" dirty="0"/>
              <a:t> </a:t>
            </a:r>
            <a:r>
              <a:rPr lang="ru-RU" sz="1100" dirty="0" err="1"/>
              <a:t>әдепкі</a:t>
            </a:r>
            <a:r>
              <a:rPr lang="ru-RU" sz="1100" dirty="0"/>
              <a:t> </a:t>
            </a:r>
            <a:r>
              <a:rPr lang="ru-RU" sz="1100" dirty="0" err="1"/>
              <a:t>параметрлерді</a:t>
            </a:r>
            <a:r>
              <a:rPr lang="ru-RU" sz="1100" dirty="0"/>
              <a:t> </a:t>
            </a:r>
            <a:r>
              <a:rPr lang="ru-RU" sz="1100" dirty="0" err="1"/>
              <a:t>өзгерту</a:t>
            </a:r>
            <a:r>
              <a:rPr lang="ru-RU" sz="1100" dirty="0"/>
              <a:t> </a:t>
            </a:r>
            <a:r>
              <a:rPr lang="ru-RU" sz="1100" dirty="0" err="1"/>
              <a:t>желіні</a:t>
            </a:r>
            <a:r>
              <a:rPr lang="ru-RU" sz="1100" dirty="0"/>
              <a:t> </a:t>
            </a:r>
            <a:r>
              <a:rPr lang="ru-RU" sz="1100" dirty="0" err="1"/>
              <a:t>қорғау</a:t>
            </a:r>
            <a:r>
              <a:rPr lang="ru-RU" sz="1100" dirty="0"/>
              <a:t> </a:t>
            </a:r>
            <a:r>
              <a:rPr lang="ru-RU" sz="1100" dirty="0" err="1"/>
              <a:t>үшін</a:t>
            </a:r>
            <a:r>
              <a:rPr lang="ru-RU" sz="1100" dirty="0"/>
              <a:t> </a:t>
            </a:r>
            <a:r>
              <a:rPr lang="ru-RU" sz="1100" dirty="0" err="1"/>
              <a:t>жеткіліксіз</a:t>
            </a:r>
            <a:r>
              <a:rPr lang="ru-RU" sz="1100" dirty="0"/>
              <a:t>. </a:t>
            </a:r>
            <a:r>
              <a:rPr lang="ru-RU" sz="1100" dirty="0" err="1"/>
              <a:t>Сымсыз</a:t>
            </a:r>
            <a:r>
              <a:rPr lang="ru-RU" sz="1100" dirty="0"/>
              <a:t> </a:t>
            </a:r>
            <a:r>
              <a:rPr lang="ru-RU" sz="1100" dirty="0" err="1"/>
              <a:t>жергілікті</a:t>
            </a:r>
            <a:r>
              <a:rPr lang="ru-RU" sz="1100" dirty="0"/>
              <a:t> </a:t>
            </a:r>
            <a:r>
              <a:rPr lang="ru-RU" sz="1100" dirty="0" err="1"/>
              <a:t>желі</a:t>
            </a:r>
            <a:r>
              <a:rPr lang="ru-RU" sz="1100" dirty="0"/>
              <a:t> (</a:t>
            </a:r>
            <a:r>
              <a:rPr lang="en-US" sz="1100" dirty="0"/>
              <a:t>WLAN) </a:t>
            </a:r>
            <a:r>
              <a:rPr lang="ru-RU" sz="1100" dirty="0" err="1"/>
              <a:t>қауіпсіздігін</a:t>
            </a:r>
            <a:r>
              <a:rPr lang="ru-RU" sz="1100" dirty="0"/>
              <a:t> </a:t>
            </a:r>
            <a:r>
              <a:rPr lang="ru-RU" sz="1100" dirty="0" err="1"/>
              <a:t>қамтамасыз</a:t>
            </a:r>
            <a:r>
              <a:rPr lang="ru-RU" sz="1100" dirty="0"/>
              <a:t> </a:t>
            </a:r>
            <a:r>
              <a:rPr lang="ru-RU" sz="1100" dirty="0" err="1"/>
              <a:t>ету</a:t>
            </a:r>
            <a:r>
              <a:rPr lang="ru-RU" sz="1100" dirty="0"/>
              <a:t> </a:t>
            </a:r>
            <a:r>
              <a:rPr lang="ru-RU" sz="1100" dirty="0" err="1"/>
              <a:t>үшін</a:t>
            </a:r>
            <a:r>
              <a:rPr lang="ru-RU" sz="1100" dirty="0"/>
              <a:t> </a:t>
            </a:r>
            <a:r>
              <a:rPr lang="ru-RU" sz="1100" dirty="0" err="1"/>
              <a:t>бірнеше</a:t>
            </a:r>
            <a:r>
              <a:rPr lang="ru-RU" sz="1100" dirty="0"/>
              <a:t> </a:t>
            </a:r>
            <a:r>
              <a:rPr lang="ru-RU" sz="1100" dirty="0" err="1"/>
              <a:t>қорғаныс</a:t>
            </a:r>
            <a:r>
              <a:rPr lang="ru-RU" sz="1100" dirty="0"/>
              <a:t> </a:t>
            </a:r>
            <a:r>
              <a:rPr lang="ru-RU" sz="1100" dirty="0" err="1"/>
              <a:t>әдістерінің</a:t>
            </a:r>
            <a:r>
              <a:rPr lang="ru-RU" sz="1100" dirty="0"/>
              <a:t> </a:t>
            </a:r>
            <a:r>
              <a:rPr lang="ru-RU" sz="1100" dirty="0" err="1"/>
              <a:t>комбинациясын</a:t>
            </a:r>
            <a:r>
              <a:rPr lang="ru-RU" sz="1100" dirty="0"/>
              <a:t> </a:t>
            </a:r>
            <a:r>
              <a:rPr lang="ru-RU" sz="1100" dirty="0" err="1"/>
              <a:t>пайдалану</a:t>
            </a:r>
            <a:r>
              <a:rPr lang="ru-RU" sz="1100" dirty="0"/>
              <a:t> </a:t>
            </a:r>
            <a:r>
              <a:rPr lang="ru-RU" sz="1100" dirty="0" err="1"/>
              <a:t>керек</a:t>
            </a:r>
            <a:r>
              <a:rPr lang="ru-RU" sz="1100" dirty="0"/>
              <a:t>.</a:t>
            </a:r>
          </a:p>
          <a:p>
            <a:pPr>
              <a:lnSpc>
                <a:spcPct val="90000"/>
              </a:lnSpc>
            </a:pPr>
            <a:r>
              <a:rPr lang="en-US" sz="1100" dirty="0"/>
              <a:t>MAC </a:t>
            </a:r>
            <a:r>
              <a:rPr lang="ru-RU" sz="1100" dirty="0" err="1"/>
              <a:t>мекен-жайлары</a:t>
            </a:r>
            <a:r>
              <a:rPr lang="ru-RU" sz="1100" dirty="0"/>
              <a:t> </a:t>
            </a:r>
            <a:r>
              <a:rPr lang="ru-RU" sz="1100" dirty="0" err="1"/>
              <a:t>бойынша</a:t>
            </a:r>
            <a:r>
              <a:rPr lang="ru-RU" sz="1100" dirty="0"/>
              <a:t> </a:t>
            </a:r>
            <a:r>
              <a:rPr lang="ru-RU" sz="1100" dirty="0" err="1"/>
              <a:t>сүзгілеуді</a:t>
            </a:r>
            <a:r>
              <a:rPr lang="ru-RU" sz="1100" dirty="0"/>
              <a:t> </a:t>
            </a:r>
            <a:r>
              <a:rPr lang="ru-RU" sz="1100" dirty="0" err="1"/>
              <a:t>пайдаланған</a:t>
            </a:r>
            <a:r>
              <a:rPr lang="ru-RU" sz="1100" dirty="0"/>
              <a:t> </a:t>
            </a:r>
            <a:r>
              <a:rPr lang="ru-RU" sz="1100" dirty="0" err="1"/>
              <a:t>кезде</a:t>
            </a:r>
            <a:r>
              <a:rPr lang="ru-RU" sz="1100" dirty="0"/>
              <a:t>, </a:t>
            </a:r>
            <a:r>
              <a:rPr lang="ru-RU" sz="1100" dirty="0" err="1"/>
              <a:t>нақты</a:t>
            </a:r>
            <a:r>
              <a:rPr lang="ru-RU" sz="1100" dirty="0"/>
              <a:t> </a:t>
            </a:r>
            <a:r>
              <a:rPr lang="ru-RU" sz="1100" dirty="0" err="1"/>
              <a:t>құрылғыны</a:t>
            </a:r>
            <a:r>
              <a:rPr lang="ru-RU" sz="1100" dirty="0"/>
              <a:t> </a:t>
            </a:r>
            <a:r>
              <a:rPr lang="ru-RU" sz="1100" dirty="0" err="1"/>
              <a:t>сымсыз</a:t>
            </a:r>
            <a:r>
              <a:rPr lang="ru-RU" sz="1100" dirty="0"/>
              <a:t> </a:t>
            </a:r>
            <a:r>
              <a:rPr lang="ru-RU" sz="1100" dirty="0" err="1"/>
              <a:t>желіге</a:t>
            </a:r>
            <a:r>
              <a:rPr lang="ru-RU" sz="1100" dirty="0"/>
              <a:t> </a:t>
            </a:r>
            <a:r>
              <a:rPr lang="ru-RU" sz="1100" dirty="0" err="1"/>
              <a:t>жіберу</a:t>
            </a:r>
            <a:r>
              <a:rPr lang="ru-RU" sz="1100" dirty="0"/>
              <a:t> </a:t>
            </a:r>
            <a:r>
              <a:rPr lang="ru-RU" sz="1100" dirty="0" err="1"/>
              <a:t>туралы</a:t>
            </a:r>
            <a:r>
              <a:rPr lang="ru-RU" sz="1100" dirty="0"/>
              <a:t> </a:t>
            </a:r>
            <a:r>
              <a:rPr lang="ru-RU" sz="1100" dirty="0" err="1"/>
              <a:t>шешім</a:t>
            </a:r>
            <a:r>
              <a:rPr lang="ru-RU" sz="1100" dirty="0"/>
              <a:t> </a:t>
            </a:r>
            <a:r>
              <a:rPr lang="en-US" sz="1100" dirty="0"/>
              <a:t>MAC </a:t>
            </a:r>
            <a:r>
              <a:rPr lang="ru-RU" sz="1100" dirty="0" err="1"/>
              <a:t>мекен-жайы</a:t>
            </a:r>
            <a:r>
              <a:rPr lang="ru-RU" sz="1100" dirty="0"/>
              <a:t> </a:t>
            </a:r>
            <a:r>
              <a:rPr lang="ru-RU" sz="1100" dirty="0" err="1"/>
              <a:t>негізінде</a:t>
            </a:r>
            <a:r>
              <a:rPr lang="ru-RU" sz="1100" dirty="0"/>
              <a:t> </a:t>
            </a:r>
            <a:r>
              <a:rPr lang="ru-RU" sz="1100" dirty="0" err="1"/>
              <a:t>қабылданады.Қаскүнем</a:t>
            </a:r>
            <a:r>
              <a:rPr lang="ru-RU" sz="1100" dirty="0"/>
              <a:t> </a:t>
            </a:r>
            <a:r>
              <a:rPr lang="ru-RU" sz="1100" dirty="0" err="1"/>
              <a:t>сіздің</a:t>
            </a:r>
            <a:r>
              <a:rPr lang="ru-RU" sz="1100" dirty="0"/>
              <a:t> </a:t>
            </a:r>
            <a:r>
              <a:rPr lang="ru-RU" sz="1100" dirty="0" err="1"/>
              <a:t>сымсыз</a:t>
            </a:r>
            <a:r>
              <a:rPr lang="ru-RU" sz="1100" dirty="0"/>
              <a:t> </a:t>
            </a:r>
            <a:r>
              <a:rPr lang="ru-RU" sz="1100" dirty="0" err="1"/>
              <a:t>желі</a:t>
            </a:r>
            <a:r>
              <a:rPr lang="ru-RU" sz="1100" dirty="0"/>
              <a:t> </a:t>
            </a:r>
            <a:r>
              <a:rPr lang="ru-RU" sz="1100" dirty="0" err="1"/>
              <a:t>сигналдарына</a:t>
            </a:r>
            <a:r>
              <a:rPr lang="ru-RU" sz="1100" dirty="0"/>
              <a:t> радиостанция </a:t>
            </a:r>
            <a:r>
              <a:rPr lang="ru-RU" sz="1100" dirty="0" err="1"/>
              <a:t>толқыны</a:t>
            </a:r>
            <a:r>
              <a:rPr lang="ru-RU" sz="1100" dirty="0"/>
              <a:t> </a:t>
            </a:r>
            <a:r>
              <a:rPr lang="ru-RU" sz="1100" dirty="0" err="1"/>
              <a:t>сияқты</a:t>
            </a:r>
            <a:r>
              <a:rPr lang="ru-RU" sz="1100" dirty="0"/>
              <a:t> </a:t>
            </a:r>
            <a:r>
              <a:rPr lang="ru-RU" sz="1100" dirty="0" err="1"/>
              <a:t>теңшеуге</a:t>
            </a:r>
            <a:r>
              <a:rPr lang="ru-RU" sz="1100" dirty="0"/>
              <a:t> </a:t>
            </a:r>
            <a:r>
              <a:rPr lang="ru-RU" sz="1100" dirty="0" err="1"/>
              <a:t>болады</a:t>
            </a:r>
            <a:r>
              <a:rPr lang="ru-RU" sz="1100" dirty="0"/>
              <a:t>. </a:t>
            </a:r>
          </a:p>
          <a:p>
            <a:pPr>
              <a:lnSpc>
                <a:spcPct val="90000"/>
              </a:lnSpc>
            </a:pPr>
            <a:r>
              <a:rPr lang="en-US" sz="1100" dirty="0"/>
              <a:t>SSID </a:t>
            </a:r>
            <a:r>
              <a:rPr lang="ru-RU" sz="1100" dirty="0" err="1"/>
              <a:t>тарату</a:t>
            </a:r>
            <a:r>
              <a:rPr lang="ru-RU" sz="1100" dirty="0"/>
              <a:t> </a:t>
            </a:r>
            <a:r>
              <a:rPr lang="ru-RU" sz="1100" dirty="0" err="1"/>
              <a:t>функциясын</a:t>
            </a:r>
            <a:r>
              <a:rPr lang="ru-RU" sz="1100" dirty="0"/>
              <a:t> </a:t>
            </a:r>
            <a:r>
              <a:rPr lang="ru-RU" sz="1100" dirty="0" err="1"/>
              <a:t>өшіруге</a:t>
            </a:r>
            <a:r>
              <a:rPr lang="ru-RU" sz="1100" dirty="0"/>
              <a:t> </a:t>
            </a:r>
            <a:r>
              <a:rPr lang="ru-RU" sz="1100" dirty="0" err="1"/>
              <a:t>болады</a:t>
            </a:r>
            <a:r>
              <a:rPr lang="ru-RU" sz="1100" dirty="0"/>
              <a:t>. </a:t>
            </a:r>
            <a:r>
              <a:rPr lang="ru-RU" sz="1100" dirty="0" err="1"/>
              <a:t>Желіге</a:t>
            </a:r>
            <a:r>
              <a:rPr lang="ru-RU" sz="1100" dirty="0"/>
              <a:t> </a:t>
            </a:r>
            <a:r>
              <a:rPr lang="ru-RU" sz="1100" dirty="0" err="1"/>
              <a:t>қосылатын</a:t>
            </a:r>
            <a:r>
              <a:rPr lang="ru-RU" sz="1100" dirty="0"/>
              <a:t> </a:t>
            </a:r>
            <a:r>
              <a:rPr lang="ru-RU" sz="1100" dirty="0" err="1"/>
              <a:t>кез</a:t>
            </a:r>
            <a:r>
              <a:rPr lang="ru-RU" sz="1100" dirty="0"/>
              <a:t> </a:t>
            </a:r>
            <a:r>
              <a:rPr lang="ru-RU" sz="1100" dirty="0" err="1"/>
              <a:t>келген</a:t>
            </a:r>
            <a:r>
              <a:rPr lang="ru-RU" sz="1100" dirty="0"/>
              <a:t> компьютер оны </a:t>
            </a:r>
            <a:r>
              <a:rPr lang="en-US" sz="1100" dirty="0"/>
              <a:t>SSID </a:t>
            </a:r>
            <a:r>
              <a:rPr lang="ru-RU" sz="1100" dirty="0" err="1"/>
              <a:t>пайдалануы</a:t>
            </a:r>
            <a:r>
              <a:rPr lang="ru-RU" sz="1100" dirty="0"/>
              <a:t> </a:t>
            </a:r>
            <a:r>
              <a:rPr lang="ru-RU" sz="1100" dirty="0" err="1"/>
              <a:t>тиіс</a:t>
            </a:r>
            <a:r>
              <a:rPr lang="ru-RU" sz="1100" dirty="0"/>
              <a:t>. </a:t>
            </a:r>
            <a:r>
              <a:rPr lang="en-US" sz="1100" dirty="0"/>
              <a:t>SSID-</a:t>
            </a:r>
            <a:r>
              <a:rPr lang="ru-RU" sz="1100" dirty="0" err="1"/>
              <a:t>ді</a:t>
            </a:r>
            <a:r>
              <a:rPr lang="ru-RU" sz="1100" dirty="0"/>
              <a:t> </a:t>
            </a:r>
            <a:r>
              <a:rPr lang="ru-RU" sz="1100" dirty="0" err="1"/>
              <a:t>өшіру</a:t>
            </a:r>
            <a:r>
              <a:rPr lang="ru-RU" sz="1100" dirty="0"/>
              <a:t> </a:t>
            </a:r>
            <a:r>
              <a:rPr lang="ru-RU" sz="1100" dirty="0" err="1"/>
              <a:t>сымсыз</a:t>
            </a:r>
            <a:r>
              <a:rPr lang="ru-RU" sz="1100" dirty="0"/>
              <a:t> </a:t>
            </a:r>
            <a:r>
              <a:rPr lang="ru-RU" sz="1100" dirty="0" err="1"/>
              <a:t>желіні</a:t>
            </a:r>
            <a:r>
              <a:rPr lang="ru-RU" sz="1100" dirty="0"/>
              <a:t> </a:t>
            </a:r>
            <a:r>
              <a:rPr lang="ru-RU" sz="1100" dirty="0" err="1"/>
              <a:t>тәжірибелі</a:t>
            </a:r>
            <a:r>
              <a:rPr lang="ru-RU" sz="1100" dirty="0"/>
              <a:t> </a:t>
            </a:r>
            <a:r>
              <a:rPr lang="ru-RU" sz="1100" dirty="0" err="1"/>
              <a:t>хакерлерден</a:t>
            </a:r>
            <a:r>
              <a:rPr lang="ru-RU" sz="1100" dirty="0"/>
              <a:t> </a:t>
            </a:r>
            <a:r>
              <a:rPr lang="ru-RU" sz="1100" dirty="0" err="1"/>
              <a:t>қорғай</a:t>
            </a:r>
            <a:r>
              <a:rPr lang="ru-RU" sz="1100" dirty="0"/>
              <a:t> </a:t>
            </a:r>
            <a:r>
              <a:rPr lang="ru-RU" sz="1100" dirty="0" err="1"/>
              <a:t>алмайды</a:t>
            </a:r>
            <a:r>
              <a:rPr lang="ru-RU" sz="1100" dirty="0"/>
              <a:t>.</a:t>
            </a:r>
          </a:p>
          <a:p>
            <a:pPr>
              <a:lnSpc>
                <a:spcPct val="90000"/>
              </a:lnSpc>
            </a:pPr>
            <a:r>
              <a:rPr lang="ru-RU" sz="1100" dirty="0" err="1"/>
              <a:t>Сымсыз</a:t>
            </a:r>
            <a:r>
              <a:rPr lang="ru-RU" sz="1100" dirty="0"/>
              <a:t> </a:t>
            </a:r>
            <a:r>
              <a:rPr lang="ru-RU" sz="1100" dirty="0" err="1"/>
              <a:t>маршрутизаторда</a:t>
            </a:r>
            <a:r>
              <a:rPr lang="ru-RU" sz="1100" dirty="0"/>
              <a:t> </a:t>
            </a:r>
            <a:r>
              <a:rPr lang="ru-RU" sz="1100" dirty="0" err="1"/>
              <a:t>әдепкі</a:t>
            </a:r>
            <a:r>
              <a:rPr lang="ru-RU" sz="1100" dirty="0"/>
              <a:t> </a:t>
            </a:r>
            <a:r>
              <a:rPr lang="ru-RU" sz="1100" dirty="0" err="1"/>
              <a:t>параметрлерді</a:t>
            </a:r>
            <a:r>
              <a:rPr lang="ru-RU" sz="1100" dirty="0"/>
              <a:t> </a:t>
            </a:r>
            <a:r>
              <a:rPr lang="ru-RU" sz="1100" dirty="0" err="1"/>
              <a:t>өзгерту</a:t>
            </a:r>
            <a:r>
              <a:rPr lang="ru-RU" sz="1100" dirty="0"/>
              <a:t> </a:t>
            </a:r>
            <a:r>
              <a:rPr lang="ru-RU" sz="1100" dirty="0" err="1"/>
              <a:t>желіні</a:t>
            </a:r>
            <a:r>
              <a:rPr lang="ru-RU" sz="1100" dirty="0"/>
              <a:t> </a:t>
            </a:r>
            <a:r>
              <a:rPr lang="ru-RU" sz="1100" dirty="0" err="1"/>
              <a:t>қорғау</a:t>
            </a:r>
            <a:r>
              <a:rPr lang="ru-RU" sz="1100" dirty="0"/>
              <a:t> </a:t>
            </a:r>
            <a:r>
              <a:rPr lang="ru-RU" sz="1100" dirty="0" err="1"/>
              <a:t>үшін</a:t>
            </a:r>
            <a:r>
              <a:rPr lang="ru-RU" sz="1100" dirty="0"/>
              <a:t> </a:t>
            </a:r>
            <a:r>
              <a:rPr lang="ru-RU" sz="1100" dirty="0" err="1"/>
              <a:t>жеткіліксіз</a:t>
            </a:r>
            <a:r>
              <a:rPr lang="ru-RU" sz="1100" dirty="0"/>
              <a:t>. </a:t>
            </a:r>
            <a:r>
              <a:rPr lang="ru-RU" sz="1100" dirty="0" err="1"/>
              <a:t>Сымсыз</a:t>
            </a:r>
            <a:r>
              <a:rPr lang="ru-RU" sz="1100" dirty="0"/>
              <a:t> </a:t>
            </a:r>
            <a:r>
              <a:rPr lang="ru-RU" sz="1100" dirty="0" err="1"/>
              <a:t>жергілікті</a:t>
            </a:r>
            <a:r>
              <a:rPr lang="ru-RU" sz="1100" dirty="0"/>
              <a:t> </a:t>
            </a:r>
            <a:r>
              <a:rPr lang="ru-RU" sz="1100" dirty="0" err="1"/>
              <a:t>желі</a:t>
            </a:r>
            <a:r>
              <a:rPr lang="ru-RU" sz="1100" dirty="0"/>
              <a:t> (</a:t>
            </a:r>
            <a:r>
              <a:rPr lang="en-US" sz="1100" dirty="0"/>
              <a:t>WLAN) </a:t>
            </a:r>
            <a:r>
              <a:rPr lang="ru-RU" sz="1100" dirty="0" err="1"/>
              <a:t>қауіпсіздігін</a:t>
            </a:r>
            <a:r>
              <a:rPr lang="ru-RU" sz="1100" dirty="0"/>
              <a:t> </a:t>
            </a:r>
            <a:r>
              <a:rPr lang="ru-RU" sz="1100" dirty="0" err="1"/>
              <a:t>қамтамасыз</a:t>
            </a:r>
            <a:r>
              <a:rPr lang="ru-RU" sz="1100" dirty="0"/>
              <a:t> </a:t>
            </a:r>
            <a:r>
              <a:rPr lang="ru-RU" sz="1100" dirty="0" err="1"/>
              <a:t>ету</a:t>
            </a:r>
            <a:r>
              <a:rPr lang="ru-RU" sz="1100" dirty="0"/>
              <a:t> </a:t>
            </a:r>
            <a:r>
              <a:rPr lang="ru-RU" sz="1100" dirty="0" err="1"/>
              <a:t>үшін</a:t>
            </a:r>
            <a:r>
              <a:rPr lang="ru-RU" sz="1100" dirty="0"/>
              <a:t> </a:t>
            </a:r>
            <a:r>
              <a:rPr lang="ru-RU" sz="1100" dirty="0" err="1"/>
              <a:t>бірнеше</a:t>
            </a:r>
            <a:r>
              <a:rPr lang="ru-RU" sz="1100" dirty="0"/>
              <a:t> </a:t>
            </a:r>
            <a:r>
              <a:rPr lang="ru-RU" sz="1100" dirty="0" err="1"/>
              <a:t>қорғаныс</a:t>
            </a:r>
            <a:r>
              <a:rPr lang="ru-RU" sz="1100" dirty="0"/>
              <a:t> </a:t>
            </a:r>
            <a:r>
              <a:rPr lang="ru-RU" sz="1100" dirty="0" err="1"/>
              <a:t>әдістерінің</a:t>
            </a:r>
            <a:r>
              <a:rPr lang="ru-RU" sz="1100" dirty="0"/>
              <a:t> </a:t>
            </a:r>
            <a:r>
              <a:rPr lang="ru-RU" sz="1100" dirty="0" err="1"/>
              <a:t>комбинациясын</a:t>
            </a:r>
            <a:r>
              <a:rPr lang="ru-RU" sz="1100" dirty="0"/>
              <a:t> </a:t>
            </a:r>
            <a:r>
              <a:rPr lang="ru-RU" sz="1100" dirty="0" err="1"/>
              <a:t>пайдалану</a:t>
            </a:r>
            <a:r>
              <a:rPr lang="ru-RU" sz="1100" dirty="0"/>
              <a:t> </a:t>
            </a:r>
            <a:r>
              <a:rPr lang="ru-RU" sz="1100" dirty="0" err="1"/>
              <a:t>керек</a:t>
            </a:r>
            <a:r>
              <a:rPr lang="ru-RU" sz="1100" dirty="0"/>
              <a:t>.</a:t>
            </a:r>
          </a:p>
          <a:p>
            <a:pPr>
              <a:lnSpc>
                <a:spcPct val="90000"/>
              </a:lnSpc>
            </a:pPr>
            <a:r>
              <a:rPr lang="en-US" sz="1100" dirty="0"/>
              <a:t>MAC </a:t>
            </a:r>
            <a:r>
              <a:rPr lang="ru-RU" sz="1100" dirty="0" err="1"/>
              <a:t>мекен-жайлары</a:t>
            </a:r>
            <a:r>
              <a:rPr lang="ru-RU" sz="1100" dirty="0"/>
              <a:t> </a:t>
            </a:r>
            <a:r>
              <a:rPr lang="ru-RU" sz="1100" dirty="0" err="1"/>
              <a:t>бойынша</a:t>
            </a:r>
            <a:r>
              <a:rPr lang="ru-RU" sz="1100" dirty="0"/>
              <a:t> </a:t>
            </a:r>
            <a:r>
              <a:rPr lang="ru-RU" sz="1100" dirty="0" err="1"/>
              <a:t>сүзгілеуді</a:t>
            </a:r>
            <a:r>
              <a:rPr lang="ru-RU" sz="1100" dirty="0"/>
              <a:t> </a:t>
            </a:r>
            <a:r>
              <a:rPr lang="ru-RU" sz="1100" dirty="0" err="1"/>
              <a:t>пайдаланған</a:t>
            </a:r>
            <a:r>
              <a:rPr lang="ru-RU" sz="1100" dirty="0"/>
              <a:t> </a:t>
            </a:r>
            <a:r>
              <a:rPr lang="ru-RU" sz="1100" dirty="0" err="1"/>
              <a:t>кезде</a:t>
            </a:r>
            <a:r>
              <a:rPr lang="ru-RU" sz="1100" dirty="0"/>
              <a:t>, </a:t>
            </a:r>
            <a:r>
              <a:rPr lang="ru-RU" sz="1100" dirty="0" err="1"/>
              <a:t>нақты</a:t>
            </a:r>
            <a:r>
              <a:rPr lang="ru-RU" sz="1100" dirty="0"/>
              <a:t> </a:t>
            </a:r>
            <a:r>
              <a:rPr lang="ru-RU" sz="1100" dirty="0" err="1"/>
              <a:t>құрылғыны</a:t>
            </a:r>
            <a:r>
              <a:rPr lang="ru-RU" sz="1100" dirty="0"/>
              <a:t> </a:t>
            </a:r>
            <a:r>
              <a:rPr lang="ru-RU" sz="1100" dirty="0" err="1"/>
              <a:t>сымсыз</a:t>
            </a:r>
            <a:r>
              <a:rPr lang="ru-RU" sz="1100" dirty="0"/>
              <a:t> </a:t>
            </a:r>
            <a:r>
              <a:rPr lang="ru-RU" sz="1100" dirty="0" err="1"/>
              <a:t>желіге</a:t>
            </a:r>
            <a:r>
              <a:rPr lang="ru-RU" sz="1100" dirty="0"/>
              <a:t> </a:t>
            </a:r>
            <a:r>
              <a:rPr lang="ru-RU" sz="1100" dirty="0" err="1"/>
              <a:t>жіберу</a:t>
            </a:r>
            <a:r>
              <a:rPr lang="ru-RU" sz="1100" dirty="0"/>
              <a:t> </a:t>
            </a:r>
            <a:r>
              <a:rPr lang="ru-RU" sz="1100" dirty="0" err="1"/>
              <a:t>туралы</a:t>
            </a:r>
            <a:r>
              <a:rPr lang="ru-RU" sz="1100" dirty="0"/>
              <a:t> </a:t>
            </a:r>
            <a:r>
              <a:rPr lang="ru-RU" sz="1100" dirty="0" err="1"/>
              <a:t>шешім</a:t>
            </a:r>
            <a:r>
              <a:rPr lang="ru-RU" sz="1100" dirty="0"/>
              <a:t> </a:t>
            </a:r>
            <a:r>
              <a:rPr lang="en-US" sz="1100" dirty="0"/>
              <a:t>MAC </a:t>
            </a:r>
            <a:r>
              <a:rPr lang="ru-RU" sz="1100" dirty="0" err="1"/>
              <a:t>мекен-жайы</a:t>
            </a:r>
            <a:r>
              <a:rPr lang="ru-RU" sz="1100" dirty="0"/>
              <a:t> </a:t>
            </a:r>
            <a:r>
              <a:rPr lang="ru-RU" sz="1100" dirty="0" err="1"/>
              <a:t>негізінде</a:t>
            </a:r>
            <a:r>
              <a:rPr lang="ru-RU" sz="1100" dirty="0"/>
              <a:t> </a:t>
            </a:r>
            <a:r>
              <a:rPr lang="ru-RU" sz="1100" dirty="0" err="1"/>
              <a:t>қабылданады</a:t>
            </a:r>
            <a:r>
              <a:rPr lang="ru-RU" sz="1100" dirty="0"/>
              <a:t>.</a:t>
            </a:r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Үй</a:t>
            </a:r>
            <a:r>
              <a:rPr lang="ru-RU" dirty="0"/>
              <a:t> </a:t>
            </a:r>
            <a:r>
              <a:rPr lang="ru-RU" dirty="0" err="1"/>
              <a:t>желісінің</a:t>
            </a:r>
            <a:r>
              <a:rPr lang="ru-RU" dirty="0"/>
              <a:t> </a:t>
            </a:r>
            <a:r>
              <a:rPr lang="ru-RU" dirty="0" err="1"/>
              <a:t>қауіпсіздігі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ақпарат</a:t>
            </a:r>
            <a:r>
              <a:rPr lang="ru-RU" dirty="0"/>
              <a:t> </a:t>
            </a:r>
            <a:r>
              <a:rPr lang="ru-RU" dirty="0" err="1"/>
              <a:t>менің</a:t>
            </a:r>
            <a:r>
              <a:rPr lang="ru-RU" dirty="0"/>
              <a:t> </a:t>
            </a:r>
            <a:r>
              <a:rPr lang="ru-RU" dirty="0" err="1"/>
              <a:t>желі</a:t>
            </a:r>
            <a:r>
              <a:rPr lang="ru-RU" dirty="0"/>
              <a:t> </a:t>
            </a:r>
            <a:r>
              <a:rPr lang="ru-RU" dirty="0" err="1"/>
              <a:t>қорғалған</a:t>
            </a:r>
            <a:r>
              <a:rPr lang="ru-RU" dirty="0"/>
              <a:t> ба?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128" y="3571717"/>
            <a:ext cx="7115175" cy="3105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521010"/>
      </p:ext>
    </p:extLst>
  </p:cSld>
  <p:clrMapOvr>
    <a:masterClrMapping/>
  </p:clrMapOvr>
  <p:transition spd="med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109" y="1232593"/>
            <a:ext cx="8595225" cy="1996744"/>
          </a:xfrm>
        </p:spPr>
        <p:txBody>
          <a:bodyPr>
            <a:noAutofit/>
          </a:bodyPr>
          <a:lstStyle/>
          <a:p>
            <a:r>
              <a:rPr lang="ru-RU" sz="1600" dirty="0"/>
              <a:t>Аутентификация-</a:t>
            </a:r>
            <a:r>
              <a:rPr lang="ru-RU" sz="1600" dirty="0" err="1"/>
              <a:t>Бұл</a:t>
            </a:r>
            <a:r>
              <a:rPr lang="ru-RU" sz="1600" dirty="0"/>
              <a:t> </a:t>
            </a:r>
            <a:r>
              <a:rPr lang="ru-RU" sz="1600" dirty="0" err="1"/>
              <a:t>тіркелгі</a:t>
            </a:r>
            <a:r>
              <a:rPr lang="ru-RU" sz="1600" dirty="0"/>
              <a:t> </a:t>
            </a:r>
            <a:r>
              <a:rPr lang="ru-RU" sz="1600" dirty="0" err="1"/>
              <a:t>деректерінің</a:t>
            </a:r>
            <a:r>
              <a:rPr lang="ru-RU" sz="1600" dirty="0"/>
              <a:t> </a:t>
            </a:r>
            <a:r>
              <a:rPr lang="ru-RU" sz="1600" dirty="0" err="1"/>
              <a:t>түпнұсқалығын</a:t>
            </a:r>
            <a:r>
              <a:rPr lang="ru-RU" sz="1600" dirty="0"/>
              <a:t> </a:t>
            </a:r>
            <a:r>
              <a:rPr lang="ru-RU" sz="1600" dirty="0" err="1"/>
              <a:t>тексеру</a:t>
            </a:r>
            <a:r>
              <a:rPr lang="ru-RU" sz="1600" dirty="0"/>
              <a:t> </a:t>
            </a:r>
            <a:r>
              <a:rPr lang="ru-RU" sz="1600" dirty="0" err="1"/>
              <a:t>нәтижесі</a:t>
            </a:r>
            <a:r>
              <a:rPr lang="ru-RU" sz="1600" dirty="0"/>
              <a:t> </a:t>
            </a:r>
            <a:r>
              <a:rPr lang="ru-RU" sz="1600" dirty="0" err="1"/>
              <a:t>бойынша</a:t>
            </a:r>
            <a:r>
              <a:rPr lang="ru-RU" sz="1600" dirty="0"/>
              <a:t> </a:t>
            </a:r>
            <a:r>
              <a:rPr lang="ru-RU" sz="1600" dirty="0" err="1"/>
              <a:t>желіге</a:t>
            </a:r>
            <a:r>
              <a:rPr lang="ru-RU" sz="1600" dirty="0"/>
              <a:t> </a:t>
            </a:r>
            <a:r>
              <a:rPr lang="ru-RU" sz="1600" dirty="0" err="1"/>
              <a:t>кіруге</a:t>
            </a:r>
            <a:r>
              <a:rPr lang="ru-RU" sz="1600" dirty="0"/>
              <a:t> </a:t>
            </a:r>
            <a:r>
              <a:rPr lang="ru-RU" sz="1600" dirty="0" err="1"/>
              <a:t>рұқсат</a:t>
            </a:r>
            <a:r>
              <a:rPr lang="ru-RU" sz="1600" dirty="0"/>
              <a:t> беру. </a:t>
            </a:r>
            <a:r>
              <a:rPr lang="ru-RU" sz="1600" dirty="0" err="1"/>
              <a:t>Оның</a:t>
            </a:r>
            <a:r>
              <a:rPr lang="ru-RU" sz="1600" dirty="0"/>
              <a:t> </a:t>
            </a:r>
            <a:r>
              <a:rPr lang="ru-RU" sz="1600" dirty="0" err="1"/>
              <a:t>мақсаты-байланыс</a:t>
            </a:r>
            <a:r>
              <a:rPr lang="ru-RU" sz="1600" dirty="0"/>
              <a:t> </a:t>
            </a:r>
            <a:r>
              <a:rPr lang="ru-RU" sz="1600" dirty="0" err="1"/>
              <a:t>орнатуға</a:t>
            </a:r>
            <a:r>
              <a:rPr lang="ru-RU" sz="1600" dirty="0"/>
              <a:t> </a:t>
            </a:r>
            <a:r>
              <a:rPr lang="ru-RU" sz="1600" dirty="0" err="1"/>
              <a:t>тырысатын</a:t>
            </a:r>
            <a:r>
              <a:rPr lang="ru-RU" sz="1600" dirty="0"/>
              <a:t> </a:t>
            </a:r>
            <a:r>
              <a:rPr lang="ru-RU" sz="1600" dirty="0" err="1"/>
              <a:t>құрылғы</a:t>
            </a:r>
            <a:r>
              <a:rPr lang="ru-RU" sz="1600" dirty="0"/>
              <a:t> </a:t>
            </a:r>
            <a:r>
              <a:rPr lang="ru-RU" sz="1600" dirty="0" err="1"/>
              <a:t>сенімді</a:t>
            </a:r>
            <a:r>
              <a:rPr lang="ru-RU" sz="1600" dirty="0"/>
              <a:t> </a:t>
            </a:r>
            <a:r>
              <a:rPr lang="ru-RU" sz="1600" dirty="0" err="1"/>
              <a:t>құрылғы</a:t>
            </a:r>
            <a:r>
              <a:rPr lang="ru-RU" sz="1600" dirty="0"/>
              <a:t> </a:t>
            </a:r>
            <a:r>
              <a:rPr lang="ru-RU" sz="1600" dirty="0" err="1"/>
              <a:t>екенін</a:t>
            </a:r>
            <a:r>
              <a:rPr lang="ru-RU" sz="1600" dirty="0"/>
              <a:t> </a:t>
            </a:r>
            <a:r>
              <a:rPr lang="ru-RU" sz="1600" dirty="0" err="1"/>
              <a:t>анықтау</a:t>
            </a:r>
            <a:r>
              <a:rPr lang="ru-RU" sz="1600" dirty="0"/>
              <a:t>.</a:t>
            </a:r>
          </a:p>
          <a:p>
            <a:r>
              <a:rPr lang="ru-RU" sz="1600" dirty="0"/>
              <a:t>Аутентификация </a:t>
            </a:r>
            <a:r>
              <a:rPr lang="ru-RU" sz="1600" dirty="0" err="1"/>
              <a:t>қосылғаннан</a:t>
            </a:r>
            <a:r>
              <a:rPr lang="ru-RU" sz="1600" dirty="0"/>
              <a:t> </a:t>
            </a:r>
            <a:r>
              <a:rPr lang="ru-RU" sz="1600" dirty="0" err="1"/>
              <a:t>кейін</a:t>
            </a:r>
            <a:r>
              <a:rPr lang="ru-RU" sz="1600" dirty="0"/>
              <a:t>, клиент </a:t>
            </a:r>
            <a:r>
              <a:rPr lang="ru-RU" sz="1600" dirty="0" err="1"/>
              <a:t>алдымен</a:t>
            </a:r>
            <a:r>
              <a:rPr lang="ru-RU" sz="1600" dirty="0"/>
              <a:t> </a:t>
            </a:r>
            <a:r>
              <a:rPr lang="ru-RU" sz="1600" dirty="0" err="1"/>
              <a:t>аутентификациядан</a:t>
            </a:r>
            <a:r>
              <a:rPr lang="ru-RU" sz="1600" dirty="0"/>
              <a:t> </a:t>
            </a:r>
            <a:r>
              <a:rPr lang="ru-RU" sz="1600" dirty="0" err="1"/>
              <a:t>сәтті</a:t>
            </a:r>
            <a:r>
              <a:rPr lang="ru-RU" sz="1600" dirty="0"/>
              <a:t> </a:t>
            </a:r>
            <a:r>
              <a:rPr lang="ru-RU" sz="1600" dirty="0" err="1"/>
              <a:t>өтіп</a:t>
            </a:r>
            <a:r>
              <a:rPr lang="ru-RU" sz="1600" dirty="0"/>
              <a:t>, осы </a:t>
            </a:r>
            <a:r>
              <a:rPr lang="ru-RU" sz="1600" dirty="0" err="1"/>
              <a:t>қатынау</a:t>
            </a:r>
            <a:r>
              <a:rPr lang="ru-RU" sz="1600" dirty="0"/>
              <a:t> </a:t>
            </a:r>
            <a:r>
              <a:rPr lang="ru-RU" sz="1600" dirty="0" err="1"/>
              <a:t>нүктесімен</a:t>
            </a:r>
            <a:r>
              <a:rPr lang="ru-RU" sz="1600" dirty="0"/>
              <a:t> </a:t>
            </a:r>
            <a:r>
              <a:rPr lang="ru-RU" sz="1600" dirty="0" err="1"/>
              <a:t>байланыс</a:t>
            </a:r>
            <a:r>
              <a:rPr lang="ru-RU" sz="1600" dirty="0"/>
              <a:t> </a:t>
            </a:r>
            <a:r>
              <a:rPr lang="ru-RU" sz="1600" dirty="0" err="1"/>
              <a:t>орнатып</a:t>
            </a:r>
            <a:r>
              <a:rPr lang="ru-RU" sz="1600" dirty="0"/>
              <a:t>, </a:t>
            </a:r>
            <a:r>
              <a:rPr lang="ru-RU" sz="1600" dirty="0" err="1"/>
              <a:t>оның</a:t>
            </a:r>
            <a:r>
              <a:rPr lang="ru-RU" sz="1600" dirty="0"/>
              <a:t> </a:t>
            </a:r>
            <a:r>
              <a:rPr lang="ru-RU" sz="1600" dirty="0" err="1"/>
              <a:t>желісіне</a:t>
            </a:r>
            <a:r>
              <a:rPr lang="ru-RU" sz="1600" dirty="0"/>
              <a:t> </a:t>
            </a:r>
            <a:r>
              <a:rPr lang="ru-RU" sz="1600" dirty="0" err="1"/>
              <a:t>қосылу</a:t>
            </a:r>
            <a:r>
              <a:rPr lang="ru-RU" sz="1600" dirty="0"/>
              <a:t> </a:t>
            </a:r>
            <a:r>
              <a:rPr lang="ru-RU" sz="1600" dirty="0" err="1"/>
              <a:t>керек</a:t>
            </a:r>
            <a:r>
              <a:rPr lang="ru-RU" sz="1600" dirty="0"/>
              <a:t>. </a:t>
            </a:r>
            <a:r>
              <a:rPr lang="ru-RU" sz="1600" dirty="0" err="1"/>
              <a:t>Сәтті</a:t>
            </a:r>
            <a:r>
              <a:rPr lang="ru-RU" sz="1600" dirty="0"/>
              <a:t> </a:t>
            </a:r>
            <a:r>
              <a:rPr lang="ru-RU" sz="1600" dirty="0" err="1"/>
              <a:t>аутентификациядан</a:t>
            </a:r>
            <a:r>
              <a:rPr lang="ru-RU" sz="1600" dirty="0"/>
              <a:t> </a:t>
            </a:r>
            <a:r>
              <a:rPr lang="ru-RU" sz="1600" dirty="0" err="1"/>
              <a:t>кейін</a:t>
            </a:r>
            <a:r>
              <a:rPr lang="ru-RU" sz="1600" dirty="0"/>
              <a:t> </a:t>
            </a:r>
            <a:r>
              <a:rPr lang="ru-RU" sz="1600" dirty="0" err="1"/>
              <a:t>кіру</a:t>
            </a:r>
            <a:r>
              <a:rPr lang="ru-RU" sz="1600" dirty="0"/>
              <a:t> </a:t>
            </a:r>
            <a:r>
              <a:rPr lang="ru-RU" sz="1600" dirty="0" err="1"/>
              <a:t>нүктесі</a:t>
            </a:r>
            <a:r>
              <a:rPr lang="ru-RU" sz="1600" dirty="0"/>
              <a:t> </a:t>
            </a:r>
            <a:r>
              <a:rPr lang="ru-RU" sz="1600" dirty="0" err="1"/>
              <a:t>қосылатын</a:t>
            </a:r>
            <a:r>
              <a:rPr lang="ru-RU" sz="1600" dirty="0"/>
              <a:t> </a:t>
            </a:r>
            <a:r>
              <a:rPr lang="en-US" sz="1600" dirty="0"/>
              <a:t>MAC </a:t>
            </a:r>
            <a:r>
              <a:rPr lang="ru-RU" sz="1600" dirty="0" err="1"/>
              <a:t>адресін</a:t>
            </a:r>
            <a:r>
              <a:rPr lang="ru-RU" sz="1600" dirty="0"/>
              <a:t> </a:t>
            </a:r>
            <a:r>
              <a:rPr lang="en-US" sz="1600" dirty="0"/>
              <a:t>MAC </a:t>
            </a:r>
            <a:r>
              <a:rPr lang="ru-RU" sz="1600" dirty="0" err="1"/>
              <a:t>адрестерінің</a:t>
            </a:r>
            <a:r>
              <a:rPr lang="ru-RU" sz="1600" dirty="0"/>
              <a:t> </a:t>
            </a:r>
            <a:r>
              <a:rPr lang="ru-RU" sz="1600" dirty="0" err="1"/>
              <a:t>кестесі</a:t>
            </a:r>
            <a:r>
              <a:rPr lang="ru-RU" sz="1600" dirty="0"/>
              <a:t> </a:t>
            </a:r>
            <a:r>
              <a:rPr lang="ru-RU" sz="1600" dirty="0" err="1"/>
              <a:t>бойынша</a:t>
            </a:r>
            <a:r>
              <a:rPr lang="ru-RU" sz="1600" dirty="0"/>
              <a:t> </a:t>
            </a:r>
            <a:r>
              <a:rPr lang="ru-RU" sz="1600" dirty="0" err="1"/>
              <a:t>тексеру</a:t>
            </a:r>
            <a:r>
              <a:rPr lang="ru-RU" sz="1600" dirty="0"/>
              <a:t>. </a:t>
            </a:r>
            <a:r>
              <a:rPr lang="ru-RU" sz="1600" dirty="0" err="1"/>
              <a:t>Кіру</a:t>
            </a:r>
            <a:r>
              <a:rPr lang="ru-RU" sz="1600" dirty="0"/>
              <a:t> </a:t>
            </a:r>
            <a:r>
              <a:rPr lang="ru-RU" sz="1600" dirty="0" err="1"/>
              <a:t>нүктесі</a:t>
            </a:r>
            <a:r>
              <a:rPr lang="ru-RU" sz="1600" dirty="0"/>
              <a:t> </a:t>
            </a:r>
            <a:r>
              <a:rPr lang="ru-RU" sz="1600" dirty="0" err="1"/>
              <a:t>тексерілгеннен</a:t>
            </a:r>
            <a:r>
              <a:rPr lang="ru-RU" sz="1600" dirty="0"/>
              <a:t> </a:t>
            </a:r>
            <a:r>
              <a:rPr lang="ru-RU" sz="1600" dirty="0" err="1"/>
              <a:t>кейін</a:t>
            </a:r>
            <a:r>
              <a:rPr lang="ru-RU" sz="1600" dirty="0"/>
              <a:t>, осы </a:t>
            </a:r>
            <a:r>
              <a:rPr lang="ru-RU" sz="1600" dirty="0" err="1"/>
              <a:t>хосттың</a:t>
            </a:r>
            <a:r>
              <a:rPr lang="ru-RU" sz="1600" dirty="0"/>
              <a:t> </a:t>
            </a:r>
            <a:r>
              <a:rPr lang="en-US" sz="1600" dirty="0"/>
              <a:t>MAC </a:t>
            </a:r>
            <a:r>
              <a:rPr lang="ru-RU" sz="1600" dirty="0" err="1"/>
              <a:t>мекен-жайын</a:t>
            </a:r>
            <a:r>
              <a:rPr lang="ru-RU" sz="1600" dirty="0"/>
              <a:t> </a:t>
            </a:r>
            <a:r>
              <a:rPr lang="ru-RU" sz="1600" dirty="0" err="1"/>
              <a:t>өз</a:t>
            </a:r>
            <a:r>
              <a:rPr lang="ru-RU" sz="1600" dirty="0"/>
              <a:t> хосты </a:t>
            </a:r>
            <a:r>
              <a:rPr lang="ru-RU" sz="1600" dirty="0" err="1"/>
              <a:t>кестесіне</a:t>
            </a:r>
            <a:r>
              <a:rPr lang="ru-RU" sz="1600" dirty="0"/>
              <a:t> </a:t>
            </a:r>
            <a:r>
              <a:rPr lang="ru-RU" sz="1600" dirty="0" err="1"/>
              <a:t>қосады</a:t>
            </a:r>
            <a:r>
              <a:rPr lang="ru-RU" sz="1600" dirty="0"/>
              <a:t>.</a:t>
            </a:r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400" dirty="0" err="1"/>
              <a:t>Үй</a:t>
            </a:r>
            <a:r>
              <a:rPr lang="ru-RU" sz="1400" dirty="0"/>
              <a:t> </a:t>
            </a:r>
            <a:r>
              <a:rPr lang="ru-RU" sz="1400" dirty="0" err="1"/>
              <a:t>желісінің</a:t>
            </a:r>
            <a:r>
              <a:rPr lang="ru-RU" sz="1400" dirty="0"/>
              <a:t> </a:t>
            </a:r>
            <a:r>
              <a:rPr lang="ru-RU" sz="1400" dirty="0" err="1"/>
              <a:t>қауіпсіздігі</a:t>
            </a:r>
            <a:r>
              <a:rPr lang="ru-RU" sz="1400" dirty="0"/>
              <a:t> </a:t>
            </a:r>
            <a:r>
              <a:rPr lang="ru-RU" sz="1400" dirty="0" err="1"/>
              <a:t>туралы</a:t>
            </a:r>
            <a:r>
              <a:rPr lang="ru-RU" sz="1400" dirty="0"/>
              <a:t> </a:t>
            </a:r>
            <a:r>
              <a:rPr lang="ru-RU" sz="1400" dirty="0" err="1"/>
              <a:t>ақпарат</a:t>
            </a:r>
            <a:r>
              <a:rPr lang="ru-RU" sz="1400" dirty="0"/>
              <a:t> </a:t>
            </a:r>
            <a:r>
              <a:rPr lang="ru-RU" sz="1400" dirty="0" err="1"/>
              <a:t>пайдаланушыларды</a:t>
            </a:r>
            <a:r>
              <a:rPr lang="ru-RU" sz="1400" dirty="0"/>
              <a:t> </a:t>
            </a:r>
            <a:r>
              <a:rPr lang="ru-RU" sz="1400" dirty="0" err="1"/>
              <a:t>аутентификациялау</a:t>
            </a:r>
            <a:endParaRPr lang="ru-RU" sz="1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065" y="3534222"/>
            <a:ext cx="5097760" cy="3320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692083"/>
      </p:ext>
    </p:extLst>
  </p:cSld>
  <p:clrMapOvr>
    <a:masterClrMapping/>
  </p:clrMapOvr>
  <p:transition spd="med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348" y="1232592"/>
            <a:ext cx="8733677" cy="1255965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1800" dirty="0"/>
              <a:t> </a:t>
            </a:r>
            <a:r>
              <a:rPr lang="ru-RU" sz="1800" dirty="0" err="1"/>
              <a:t>Заманауи</a:t>
            </a:r>
            <a:r>
              <a:rPr lang="ru-RU" sz="1800" dirty="0"/>
              <a:t> </a:t>
            </a:r>
            <a:r>
              <a:rPr lang="ru-RU" sz="1800" dirty="0" err="1"/>
              <a:t>шифрлау</a:t>
            </a:r>
            <a:r>
              <a:rPr lang="ru-RU" sz="1800" dirty="0"/>
              <a:t> </a:t>
            </a:r>
            <a:r>
              <a:rPr lang="ru-RU" sz="1800" dirty="0" err="1"/>
              <a:t>режимі</a:t>
            </a:r>
            <a:r>
              <a:rPr lang="ru-RU" sz="1800" dirty="0"/>
              <a:t>-</a:t>
            </a:r>
            <a:r>
              <a:rPr lang="en-US" sz="1800" dirty="0"/>
              <a:t>Wi-Fi (WPA) </a:t>
            </a:r>
            <a:r>
              <a:rPr lang="ru-RU" sz="1800" dirty="0" err="1"/>
              <a:t>арқылы</a:t>
            </a:r>
            <a:r>
              <a:rPr lang="ru-RU" sz="1800" dirty="0"/>
              <a:t> </a:t>
            </a:r>
            <a:r>
              <a:rPr lang="ru-RU" sz="1800" dirty="0" err="1"/>
              <a:t>қорғалған</a:t>
            </a:r>
            <a:r>
              <a:rPr lang="ru-RU" sz="1800" dirty="0"/>
              <a:t> </a:t>
            </a:r>
            <a:r>
              <a:rPr lang="ru-RU" sz="1800" dirty="0" err="1"/>
              <a:t>қатынау</a:t>
            </a:r>
            <a:r>
              <a:rPr lang="ru-RU" sz="1800" dirty="0"/>
              <a:t>. </a:t>
            </a:r>
            <a:r>
              <a:rPr lang="en-US" sz="1800" dirty="0"/>
              <a:t>WPA2 </a:t>
            </a:r>
            <a:r>
              <a:rPr lang="ru-RU" sz="1800" dirty="0" err="1"/>
              <a:t>ұзындығы</a:t>
            </a:r>
            <a:r>
              <a:rPr lang="ru-RU" sz="1800" dirty="0"/>
              <a:t> 64-тен 256 бит </a:t>
            </a:r>
            <a:r>
              <a:rPr lang="ru-RU" sz="1800" dirty="0" err="1"/>
              <a:t>шифрлау</a:t>
            </a:r>
            <a:r>
              <a:rPr lang="ru-RU" sz="1800" dirty="0"/>
              <a:t> </a:t>
            </a:r>
            <a:r>
              <a:rPr lang="ru-RU" sz="1800" dirty="0" err="1"/>
              <a:t>кілттерін</a:t>
            </a:r>
            <a:r>
              <a:rPr lang="ru-RU" sz="1800" dirty="0"/>
              <a:t> </a:t>
            </a:r>
            <a:r>
              <a:rPr lang="ru-RU" sz="1800" dirty="0" err="1"/>
              <a:t>пайдаланады</a:t>
            </a:r>
            <a:r>
              <a:rPr lang="ru-RU" sz="1800" dirty="0"/>
              <a:t>. </a:t>
            </a:r>
            <a:r>
              <a:rPr lang="en-US" sz="1800" dirty="0"/>
              <a:t>WPA2 WEP-</a:t>
            </a:r>
            <a:r>
              <a:rPr lang="ru-RU" sz="1800" dirty="0" err="1"/>
              <a:t>ге</a:t>
            </a:r>
            <a:r>
              <a:rPr lang="ru-RU" sz="1800" dirty="0"/>
              <a:t> </a:t>
            </a:r>
            <a:r>
              <a:rPr lang="ru-RU" sz="1800" dirty="0" err="1"/>
              <a:t>қарағанда</a:t>
            </a:r>
            <a:r>
              <a:rPr lang="ru-RU" sz="1800" dirty="0"/>
              <a:t>, клиент </a:t>
            </a:r>
            <a:r>
              <a:rPr lang="ru-RU" sz="1800" dirty="0" err="1"/>
              <a:t>кіру</a:t>
            </a:r>
            <a:r>
              <a:rPr lang="ru-RU" sz="1800" dirty="0"/>
              <a:t> </a:t>
            </a:r>
            <a:r>
              <a:rPr lang="ru-RU" sz="1800" dirty="0" err="1"/>
              <a:t>нүктесімен</a:t>
            </a:r>
            <a:r>
              <a:rPr lang="ru-RU" sz="1800" dirty="0"/>
              <a:t> </a:t>
            </a:r>
            <a:r>
              <a:rPr lang="ru-RU" sz="1800" dirty="0" err="1"/>
              <a:t>байланысты</a:t>
            </a:r>
            <a:r>
              <a:rPr lang="ru-RU" sz="1800" dirty="0"/>
              <a:t> </a:t>
            </a:r>
            <a:r>
              <a:rPr lang="ru-RU" sz="1800" dirty="0" err="1"/>
              <a:t>орнатқан</a:t>
            </a:r>
            <a:r>
              <a:rPr lang="ru-RU" sz="1800" dirty="0"/>
              <a:t> </a:t>
            </a:r>
            <a:r>
              <a:rPr lang="ru-RU" sz="1800" dirty="0" err="1"/>
              <a:t>сайын</a:t>
            </a:r>
            <a:r>
              <a:rPr lang="ru-RU" sz="1800" dirty="0"/>
              <a:t> </a:t>
            </a:r>
            <a:r>
              <a:rPr lang="ru-RU" sz="1800" dirty="0" err="1"/>
              <a:t>жаңа</a:t>
            </a:r>
            <a:r>
              <a:rPr lang="ru-RU" sz="1800" dirty="0"/>
              <a:t> </a:t>
            </a:r>
            <a:r>
              <a:rPr lang="ru-RU" sz="1800" dirty="0" err="1"/>
              <a:t>динамикалық</a:t>
            </a:r>
            <a:r>
              <a:rPr lang="ru-RU" sz="1800" dirty="0"/>
              <a:t> </a:t>
            </a:r>
            <a:r>
              <a:rPr lang="ru-RU" sz="1800" dirty="0" err="1"/>
              <a:t>кілттерді</a:t>
            </a:r>
            <a:r>
              <a:rPr lang="ru-RU" sz="1800" dirty="0"/>
              <a:t> </a:t>
            </a:r>
            <a:r>
              <a:rPr lang="ru-RU" sz="1800" dirty="0" err="1"/>
              <a:t>жасайды</a:t>
            </a:r>
            <a:r>
              <a:rPr lang="ru-RU" sz="1800" dirty="0"/>
              <a:t>.</a:t>
            </a:r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000" dirty="0" err="1"/>
              <a:t>Үй</a:t>
            </a:r>
            <a:r>
              <a:rPr lang="ru-RU" sz="3000" dirty="0"/>
              <a:t> </a:t>
            </a:r>
            <a:r>
              <a:rPr lang="ru-RU" sz="3000" dirty="0" err="1"/>
              <a:t>желісінің</a:t>
            </a:r>
            <a:r>
              <a:rPr lang="ru-RU" sz="3000" dirty="0"/>
              <a:t> </a:t>
            </a:r>
            <a:r>
              <a:rPr lang="ru-RU" sz="3000" dirty="0" err="1"/>
              <a:t>қауіпсіздігі</a:t>
            </a:r>
            <a:r>
              <a:rPr lang="ru-RU" sz="3000" dirty="0"/>
              <a:t> </a:t>
            </a:r>
            <a:r>
              <a:rPr lang="ru-RU" sz="3000" dirty="0" err="1"/>
              <a:t>туралы</a:t>
            </a:r>
            <a:r>
              <a:rPr lang="ru-RU" sz="3000" dirty="0"/>
              <a:t> </a:t>
            </a:r>
            <a:r>
              <a:rPr lang="ru-RU" sz="3000" dirty="0" err="1"/>
              <a:t>ақпарат</a:t>
            </a:r>
            <a:r>
              <a:rPr lang="ru-RU" sz="3000" dirty="0"/>
              <a:t> </a:t>
            </a:r>
            <a:r>
              <a:rPr lang="ru-RU" sz="3000" dirty="0" err="1"/>
              <a:t>шифрлау</a:t>
            </a:r>
            <a:r>
              <a:rPr lang="ru-RU" sz="3000" dirty="0"/>
              <a:t> </a:t>
            </a:r>
            <a:r>
              <a:rPr lang="ru-RU" sz="3000" dirty="0" err="1"/>
              <a:t>деректердің</a:t>
            </a:r>
            <a:r>
              <a:rPr lang="ru-RU" sz="3000" dirty="0"/>
              <a:t> </a:t>
            </a:r>
            <a:r>
              <a:rPr lang="ru-RU" sz="3000" dirty="0" err="1"/>
              <a:t>оқылуын</a:t>
            </a:r>
            <a:r>
              <a:rPr lang="ru-RU" sz="3000" dirty="0"/>
              <a:t> </a:t>
            </a:r>
            <a:r>
              <a:rPr lang="ru-RU" sz="3000" dirty="0" err="1"/>
              <a:t>болдырмайды</a:t>
            </a:r>
            <a:endParaRPr lang="ru-RU" sz="3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896" y="2838913"/>
            <a:ext cx="6896100" cy="4019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73948"/>
      </p:ext>
    </p:extLst>
  </p:cSld>
  <p:clrMapOvr>
    <a:masterClrMapping/>
  </p:clrMapOvr>
  <p:transition spd="med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348" y="1232592"/>
            <a:ext cx="8733677" cy="5283955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ru-RU" sz="1800" dirty="0" err="1"/>
              <a:t>ауіпсіздікті</a:t>
            </a:r>
            <a:r>
              <a:rPr lang="ru-RU" sz="1800" dirty="0"/>
              <a:t> </a:t>
            </a:r>
            <a:r>
              <a:rPr lang="ru-RU" sz="1800" dirty="0" err="1"/>
              <a:t>қамтамасыз</a:t>
            </a:r>
            <a:r>
              <a:rPr lang="ru-RU" sz="1800" dirty="0"/>
              <a:t> </a:t>
            </a:r>
            <a:r>
              <a:rPr lang="ru-RU" sz="1800" dirty="0" err="1"/>
              <a:t>ету</a:t>
            </a:r>
            <a:r>
              <a:rPr lang="ru-RU" sz="1800" dirty="0"/>
              <a:t> </a:t>
            </a:r>
            <a:r>
              <a:rPr lang="ru-RU" sz="1800" dirty="0" err="1"/>
              <a:t>шаралары</a:t>
            </a:r>
            <a:r>
              <a:rPr lang="ru-RU" sz="1800" dirty="0"/>
              <a:t> </a:t>
            </a:r>
            <a:r>
              <a:rPr lang="ru-RU" sz="1800" dirty="0" err="1"/>
              <a:t>кіру</a:t>
            </a:r>
            <a:r>
              <a:rPr lang="ru-RU" sz="1800" dirty="0"/>
              <a:t> </a:t>
            </a:r>
            <a:r>
              <a:rPr lang="ru-RU" sz="1800" dirty="0" err="1"/>
              <a:t>нүктесі</a:t>
            </a:r>
            <a:r>
              <a:rPr lang="ru-RU" sz="1800" dirty="0"/>
              <a:t> </a:t>
            </a:r>
            <a:r>
              <a:rPr lang="ru-RU" sz="1800" dirty="0" err="1"/>
              <a:t>желіге</a:t>
            </a:r>
            <a:r>
              <a:rPr lang="ru-RU" sz="1800" dirty="0"/>
              <a:t> </a:t>
            </a:r>
            <a:r>
              <a:rPr lang="ru-RU" sz="1800" dirty="0" err="1"/>
              <a:t>немесе</a:t>
            </a:r>
            <a:r>
              <a:rPr lang="ru-RU" sz="1800" dirty="0"/>
              <a:t> интернет-</a:t>
            </a:r>
            <a:r>
              <a:rPr lang="ru-RU" sz="1800" dirty="0" err="1"/>
              <a:t>провайдерге</a:t>
            </a:r>
            <a:r>
              <a:rPr lang="ru-RU" sz="1800" dirty="0"/>
              <a:t> </a:t>
            </a:r>
            <a:r>
              <a:rPr lang="ru-RU" sz="1800" dirty="0" err="1"/>
              <a:t>қосылғанға</a:t>
            </a:r>
            <a:r>
              <a:rPr lang="ru-RU" sz="1800" dirty="0"/>
              <a:t> </a:t>
            </a:r>
            <a:r>
              <a:rPr lang="ru-RU" sz="1800" dirty="0" err="1"/>
              <a:t>дейін</a:t>
            </a:r>
            <a:r>
              <a:rPr lang="ru-RU" sz="1800" dirty="0"/>
              <a:t> </a:t>
            </a:r>
            <a:r>
              <a:rPr lang="ru-RU" sz="1800" dirty="0" err="1"/>
              <a:t>таңдалуы</a:t>
            </a:r>
            <a:r>
              <a:rPr lang="ru-RU" sz="1800" dirty="0"/>
              <a:t> </a:t>
            </a:r>
            <a:r>
              <a:rPr lang="ru-RU" sz="1800" dirty="0" err="1"/>
              <a:t>және</a:t>
            </a:r>
            <a:r>
              <a:rPr lang="ru-RU" sz="1800" dirty="0"/>
              <a:t> </a:t>
            </a:r>
            <a:r>
              <a:rPr lang="ru-RU" sz="1800" dirty="0" err="1"/>
              <a:t>іске</a:t>
            </a:r>
            <a:r>
              <a:rPr lang="ru-RU" sz="1800" dirty="0"/>
              <a:t> </a:t>
            </a:r>
            <a:r>
              <a:rPr lang="ru-RU" sz="1800" dirty="0" err="1"/>
              <a:t>асырылуы</a:t>
            </a:r>
            <a:r>
              <a:rPr lang="ru-RU" sz="1800" dirty="0"/>
              <a:t> </a:t>
            </a:r>
            <a:r>
              <a:rPr lang="ru-RU" sz="1800" dirty="0" err="1"/>
              <a:t>тиіс</a:t>
            </a:r>
            <a:r>
              <a:rPr lang="ru-RU" sz="1800" dirty="0"/>
              <a:t>.</a:t>
            </a:r>
          </a:p>
          <a:p>
            <a:pPr>
              <a:lnSpc>
                <a:spcPct val="100000"/>
              </a:lnSpc>
            </a:pPr>
            <a:r>
              <a:rPr lang="ru-RU" sz="1800" dirty="0" err="1"/>
              <a:t>Қауіпсіздікті</a:t>
            </a:r>
            <a:r>
              <a:rPr lang="ru-RU" sz="1800" dirty="0"/>
              <a:t> </a:t>
            </a:r>
            <a:r>
              <a:rPr lang="ru-RU" sz="1800" dirty="0" err="1"/>
              <a:t>қамтамасыз</a:t>
            </a:r>
            <a:r>
              <a:rPr lang="ru-RU" sz="1800" dirty="0"/>
              <a:t> </a:t>
            </a:r>
            <a:r>
              <a:rPr lang="ru-RU" sz="1800" dirty="0" err="1"/>
              <a:t>ету</a:t>
            </a:r>
            <a:r>
              <a:rPr lang="ru-RU" sz="1800" dirty="0"/>
              <a:t> </a:t>
            </a:r>
            <a:r>
              <a:rPr lang="ru-RU" sz="1800" dirty="0" err="1"/>
              <a:t>бойынша</a:t>
            </a:r>
            <a:r>
              <a:rPr lang="ru-RU" sz="1800" dirty="0"/>
              <a:t> </a:t>
            </a:r>
            <a:r>
              <a:rPr lang="ru-RU" sz="1800" dirty="0" err="1"/>
              <a:t>негізгі</a:t>
            </a:r>
            <a:r>
              <a:rPr lang="ru-RU" sz="1800" dirty="0"/>
              <a:t> </a:t>
            </a:r>
            <a:r>
              <a:rPr lang="ru-RU" sz="1800" dirty="0" err="1"/>
              <a:t>шаралар</a:t>
            </a:r>
            <a:r>
              <a:rPr lang="ru-RU" sz="1800" dirty="0"/>
              <a:t> </a:t>
            </a:r>
            <a:r>
              <a:rPr lang="ru-RU" sz="1800" dirty="0" err="1"/>
              <a:t>арасында</a:t>
            </a:r>
            <a:r>
              <a:rPr lang="ru-RU" sz="1800" dirty="0"/>
              <a:t> </a:t>
            </a:r>
            <a:r>
              <a:rPr lang="ru-RU" sz="1800" dirty="0" err="1"/>
              <a:t>келесілерді</a:t>
            </a:r>
            <a:r>
              <a:rPr lang="ru-RU" sz="1800" dirty="0"/>
              <a:t> </a:t>
            </a:r>
            <a:r>
              <a:rPr lang="ru-RU" sz="1800" dirty="0" err="1"/>
              <a:t>атап</a:t>
            </a:r>
            <a:r>
              <a:rPr lang="ru-RU" sz="1800" dirty="0"/>
              <a:t> </a:t>
            </a:r>
            <a:r>
              <a:rPr lang="ru-RU" sz="1800" dirty="0" err="1"/>
              <a:t>өтуге</a:t>
            </a:r>
            <a:r>
              <a:rPr lang="ru-RU" sz="1800" dirty="0"/>
              <a:t> </a:t>
            </a:r>
            <a:r>
              <a:rPr lang="ru-RU" sz="1800" dirty="0" err="1"/>
              <a:t>болады</a:t>
            </a:r>
            <a:r>
              <a:rPr lang="ru-RU" sz="1800" dirty="0"/>
              <a:t>::</a:t>
            </a:r>
          </a:p>
          <a:p>
            <a:pPr>
              <a:lnSpc>
                <a:spcPct val="100000"/>
              </a:lnSpc>
            </a:pPr>
            <a:r>
              <a:rPr lang="ru-RU" sz="1800" dirty="0" err="1"/>
              <a:t>әдепкі</a:t>
            </a:r>
            <a:r>
              <a:rPr lang="ru-RU" sz="1800" dirty="0"/>
              <a:t> </a:t>
            </a:r>
            <a:r>
              <a:rPr lang="en-US" sz="1800" dirty="0"/>
              <a:t>SSID </a:t>
            </a:r>
            <a:r>
              <a:rPr lang="ru-RU" sz="1800" dirty="0" err="1"/>
              <a:t>мәндерін</a:t>
            </a:r>
            <a:r>
              <a:rPr lang="ru-RU" sz="1800" dirty="0"/>
              <a:t>, </a:t>
            </a:r>
            <a:r>
              <a:rPr lang="ru-RU" sz="1800" dirty="0" err="1"/>
              <a:t>пайдаланушы</a:t>
            </a:r>
            <a:r>
              <a:rPr lang="ru-RU" sz="1800" dirty="0"/>
              <a:t> </a:t>
            </a:r>
            <a:r>
              <a:rPr lang="ru-RU" sz="1800" dirty="0" err="1"/>
              <a:t>аттарын</a:t>
            </a:r>
            <a:r>
              <a:rPr lang="ru-RU" sz="1800" dirty="0"/>
              <a:t> </a:t>
            </a:r>
            <a:r>
              <a:rPr lang="ru-RU" sz="1800" dirty="0" err="1"/>
              <a:t>және</a:t>
            </a:r>
            <a:r>
              <a:rPr lang="ru-RU" sz="1800" dirty="0"/>
              <a:t> </a:t>
            </a:r>
            <a:r>
              <a:rPr lang="ru-RU" sz="1800" dirty="0" err="1"/>
              <a:t>парольдерді</a:t>
            </a:r>
            <a:r>
              <a:rPr lang="ru-RU" sz="1800" dirty="0"/>
              <a:t> </a:t>
            </a:r>
            <a:r>
              <a:rPr lang="ru-RU" sz="1800" dirty="0" err="1"/>
              <a:t>өзгерту</a:t>
            </a:r>
            <a:r>
              <a:rPr lang="ru-RU" sz="1800" dirty="0"/>
              <a:t>;</a:t>
            </a:r>
          </a:p>
          <a:p>
            <a:pPr>
              <a:lnSpc>
                <a:spcPct val="100000"/>
              </a:lnSpc>
            </a:pPr>
            <a:r>
              <a:rPr lang="en-US" sz="1800" dirty="0"/>
              <a:t>SSID </a:t>
            </a:r>
            <a:r>
              <a:rPr lang="ru-RU" sz="1800" dirty="0" err="1"/>
              <a:t>кең</a:t>
            </a:r>
            <a:r>
              <a:rPr lang="ru-RU" sz="1800" dirty="0"/>
              <a:t> </a:t>
            </a:r>
            <a:r>
              <a:rPr lang="ru-RU" sz="1800" dirty="0" err="1"/>
              <a:t>тарату</a:t>
            </a:r>
            <a:r>
              <a:rPr lang="ru-RU" sz="1800" dirty="0"/>
              <a:t> </a:t>
            </a:r>
            <a:r>
              <a:rPr lang="ru-RU" sz="1800" dirty="0" err="1"/>
              <a:t>таратуды</a:t>
            </a:r>
            <a:r>
              <a:rPr lang="ru-RU" sz="1800" dirty="0"/>
              <a:t> </a:t>
            </a:r>
            <a:r>
              <a:rPr lang="ru-RU" sz="1800" dirty="0" err="1"/>
              <a:t>өшіру</a:t>
            </a:r>
            <a:r>
              <a:rPr lang="ru-RU" sz="1800" dirty="0"/>
              <a:t>;</a:t>
            </a:r>
          </a:p>
          <a:p>
            <a:pPr>
              <a:lnSpc>
                <a:spcPct val="100000"/>
              </a:lnSpc>
            </a:pPr>
            <a:r>
              <a:rPr lang="en-US" sz="1800" dirty="0"/>
              <a:t>MAC </a:t>
            </a:r>
            <a:r>
              <a:rPr lang="ru-RU" sz="1800" dirty="0" err="1"/>
              <a:t>мекен-жайлары</a:t>
            </a:r>
            <a:r>
              <a:rPr lang="ru-RU" sz="1800" dirty="0"/>
              <a:t> </a:t>
            </a:r>
            <a:r>
              <a:rPr lang="ru-RU" sz="1800" dirty="0" err="1"/>
              <a:t>бойынша</a:t>
            </a:r>
            <a:r>
              <a:rPr lang="ru-RU" sz="1800" dirty="0"/>
              <a:t> </a:t>
            </a:r>
            <a:r>
              <a:rPr lang="ru-RU" sz="1800" dirty="0" err="1"/>
              <a:t>сүзгілеуді</a:t>
            </a:r>
            <a:r>
              <a:rPr lang="ru-RU" sz="1800" dirty="0"/>
              <a:t> </a:t>
            </a:r>
            <a:r>
              <a:rPr lang="ru-RU" sz="1800" dirty="0" err="1"/>
              <a:t>орнату</a:t>
            </a:r>
            <a:r>
              <a:rPr lang="ru-RU" sz="1800" dirty="0"/>
              <a:t>.</a:t>
            </a:r>
          </a:p>
          <a:p>
            <a:pPr>
              <a:lnSpc>
                <a:spcPct val="100000"/>
              </a:lnSpc>
            </a:pPr>
            <a:r>
              <a:rPr lang="ru-RU" sz="1800" dirty="0" err="1"/>
              <a:t>Қауіпсіздіктің</a:t>
            </a:r>
            <a:r>
              <a:rPr lang="ru-RU" sz="1800" dirty="0"/>
              <a:t> </a:t>
            </a:r>
            <a:r>
              <a:rPr lang="ru-RU" sz="1800" dirty="0" err="1"/>
              <a:t>неғұрлым</a:t>
            </a:r>
            <a:r>
              <a:rPr lang="ru-RU" sz="1800" dirty="0"/>
              <a:t> </a:t>
            </a:r>
            <a:r>
              <a:rPr lang="ru-RU" sz="1800" dirty="0" err="1"/>
              <a:t>күрделі</a:t>
            </a:r>
            <a:r>
              <a:rPr lang="ru-RU" sz="1800" dirty="0"/>
              <a:t> </a:t>
            </a:r>
            <a:r>
              <a:rPr lang="ru-RU" sz="1800" dirty="0" err="1"/>
              <a:t>шараларына</a:t>
            </a:r>
            <a:r>
              <a:rPr lang="ru-RU" sz="1800" dirty="0"/>
              <a:t> </a:t>
            </a:r>
            <a:r>
              <a:rPr lang="ru-RU" sz="1800" dirty="0" err="1"/>
              <a:t>жатады</a:t>
            </a:r>
            <a:r>
              <a:rPr lang="ru-RU" sz="1800" dirty="0"/>
              <a:t>:</a:t>
            </a:r>
          </a:p>
          <a:p>
            <a:pPr>
              <a:lnSpc>
                <a:spcPct val="100000"/>
              </a:lnSpc>
            </a:pPr>
            <a:r>
              <a:rPr lang="en-US" sz="1800" dirty="0"/>
              <a:t>WPA2 </a:t>
            </a:r>
            <a:r>
              <a:rPr lang="ru-RU" sz="1800" dirty="0" err="1"/>
              <a:t>арқылы</a:t>
            </a:r>
            <a:r>
              <a:rPr lang="ru-RU" sz="1800" dirty="0"/>
              <a:t> </a:t>
            </a:r>
            <a:r>
              <a:rPr lang="ru-RU" sz="1800" dirty="0" err="1"/>
              <a:t>шифрлауды</a:t>
            </a:r>
            <a:r>
              <a:rPr lang="ru-RU" sz="1800" dirty="0"/>
              <a:t> </a:t>
            </a:r>
            <a:r>
              <a:rPr lang="ru-RU" sz="1800" dirty="0" err="1"/>
              <a:t>орнату</a:t>
            </a:r>
            <a:r>
              <a:rPr lang="ru-RU" sz="1800" dirty="0"/>
              <a:t>;</a:t>
            </a:r>
          </a:p>
          <a:p>
            <a:pPr>
              <a:lnSpc>
                <a:spcPct val="100000"/>
              </a:lnSpc>
            </a:pPr>
            <a:r>
              <a:rPr lang="ru-RU" sz="1800" dirty="0" err="1"/>
              <a:t>аутентификацияны</a:t>
            </a:r>
            <a:r>
              <a:rPr lang="ru-RU" sz="1800" dirty="0"/>
              <a:t> </a:t>
            </a:r>
            <a:r>
              <a:rPr lang="ru-RU" sz="1800" dirty="0" err="1"/>
              <a:t>теңшеу</a:t>
            </a:r>
            <a:r>
              <a:rPr lang="ru-RU" sz="1800" dirty="0"/>
              <a:t>;</a:t>
            </a:r>
          </a:p>
          <a:p>
            <a:pPr>
              <a:lnSpc>
                <a:spcPct val="100000"/>
              </a:lnSpc>
            </a:pPr>
            <a:r>
              <a:rPr lang="ru-RU" sz="1800" dirty="0" err="1"/>
              <a:t>трафикті</a:t>
            </a:r>
            <a:r>
              <a:rPr lang="ru-RU" sz="1800" dirty="0"/>
              <a:t> </a:t>
            </a:r>
            <a:r>
              <a:rPr lang="ru-RU" sz="1800" dirty="0" err="1"/>
              <a:t>сүзгілеуді</a:t>
            </a:r>
            <a:r>
              <a:rPr lang="ru-RU" sz="1800" dirty="0"/>
              <a:t> </a:t>
            </a:r>
            <a:r>
              <a:rPr lang="ru-RU" sz="1800" dirty="0" err="1"/>
              <a:t>баптау</a:t>
            </a:r>
            <a:r>
              <a:rPr lang="ru-RU" sz="1800" dirty="0"/>
              <a:t>.</a:t>
            </a:r>
          </a:p>
          <a:p>
            <a:pPr>
              <a:lnSpc>
                <a:spcPct val="100000"/>
              </a:lnSpc>
            </a:pPr>
            <a:r>
              <a:rPr lang="ru-RU" sz="1800" dirty="0" err="1"/>
              <a:t>Ешбір</a:t>
            </a:r>
            <a:r>
              <a:rPr lang="ru-RU" sz="1800" dirty="0"/>
              <a:t> </a:t>
            </a:r>
            <a:r>
              <a:rPr lang="ru-RU" sz="1800" dirty="0" err="1"/>
              <a:t>қауіпсіздік</a:t>
            </a:r>
            <a:r>
              <a:rPr lang="ru-RU" sz="1800" dirty="0"/>
              <a:t> </a:t>
            </a:r>
            <a:r>
              <a:rPr lang="ru-RU" sz="1800" dirty="0" err="1"/>
              <a:t>шарасы</a:t>
            </a:r>
            <a:r>
              <a:rPr lang="ru-RU" sz="1800" dirty="0"/>
              <a:t> </a:t>
            </a:r>
            <a:r>
              <a:rPr lang="ru-RU" sz="1800" dirty="0" err="1"/>
              <a:t>басқа</a:t>
            </a:r>
            <a:r>
              <a:rPr lang="ru-RU" sz="1800" dirty="0"/>
              <a:t> </a:t>
            </a:r>
            <a:r>
              <a:rPr lang="ru-RU" sz="1800" dirty="0" err="1"/>
              <a:t>әдістермен</a:t>
            </a:r>
            <a:r>
              <a:rPr lang="ru-RU" sz="1800" dirty="0"/>
              <a:t> </a:t>
            </a:r>
            <a:r>
              <a:rPr lang="ru-RU" sz="1800" dirty="0" err="1"/>
              <a:t>толықтырылмаса</a:t>
            </a:r>
            <a:r>
              <a:rPr lang="ru-RU" sz="1800" dirty="0"/>
              <a:t>, </a:t>
            </a:r>
            <a:r>
              <a:rPr lang="ru-RU" sz="1800" dirty="0" err="1"/>
              <a:t>сымсыз</a:t>
            </a:r>
            <a:r>
              <a:rPr lang="ru-RU" sz="1800" dirty="0"/>
              <a:t> </a:t>
            </a:r>
            <a:r>
              <a:rPr lang="ru-RU" sz="1800" dirty="0" err="1"/>
              <a:t>желінің</a:t>
            </a:r>
            <a:r>
              <a:rPr lang="ru-RU" sz="1800" dirty="0"/>
              <a:t> </a:t>
            </a:r>
            <a:r>
              <a:rPr lang="ru-RU" sz="1800" dirty="0" err="1"/>
              <a:t>толық</a:t>
            </a:r>
            <a:r>
              <a:rPr lang="ru-RU" sz="1800" dirty="0"/>
              <a:t> </a:t>
            </a:r>
            <a:r>
              <a:rPr lang="ru-RU" sz="1800" dirty="0" err="1"/>
              <a:t>қауіпсіздігін</a:t>
            </a:r>
            <a:r>
              <a:rPr lang="ru-RU" sz="1800" dirty="0"/>
              <a:t> </a:t>
            </a:r>
            <a:r>
              <a:rPr lang="ru-RU" sz="1800" dirty="0" err="1"/>
              <a:t>қамтамасыз</a:t>
            </a:r>
            <a:r>
              <a:rPr lang="ru-RU" sz="1800" dirty="0"/>
              <a:t> </a:t>
            </a:r>
            <a:r>
              <a:rPr lang="ru-RU" sz="1800" dirty="0" err="1"/>
              <a:t>ете</a:t>
            </a:r>
            <a:r>
              <a:rPr lang="ru-RU" sz="1800" dirty="0"/>
              <a:t> </a:t>
            </a:r>
            <a:r>
              <a:rPr lang="ru-RU" sz="1800" dirty="0" err="1"/>
              <a:t>алмайды</a:t>
            </a:r>
            <a:r>
              <a:rPr lang="ru-RU" sz="1800" dirty="0"/>
              <a:t>. </a:t>
            </a:r>
            <a:r>
              <a:rPr lang="ru-RU" sz="1800" dirty="0" err="1"/>
              <a:t>Әр</a:t>
            </a:r>
            <a:r>
              <a:rPr lang="ru-RU" sz="1800" dirty="0"/>
              <a:t> </a:t>
            </a:r>
            <a:r>
              <a:rPr lang="ru-RU" sz="1800" dirty="0" err="1"/>
              <a:t>түрлі</a:t>
            </a:r>
            <a:r>
              <a:rPr lang="ru-RU" sz="1800" dirty="0"/>
              <a:t> </a:t>
            </a:r>
            <a:r>
              <a:rPr lang="ru-RU" sz="1800" dirty="0" err="1"/>
              <a:t>әдістердің</a:t>
            </a:r>
            <a:r>
              <a:rPr lang="ru-RU" sz="1800" dirty="0"/>
              <a:t> </a:t>
            </a:r>
            <a:r>
              <a:rPr lang="ru-RU" sz="1800" dirty="0" err="1"/>
              <a:t>үйлесімі</a:t>
            </a:r>
            <a:r>
              <a:rPr lang="ru-RU" sz="1800" dirty="0"/>
              <a:t> </a:t>
            </a:r>
            <a:r>
              <a:rPr lang="ru-RU" sz="1800" dirty="0" err="1"/>
              <a:t>сіздің</a:t>
            </a:r>
            <a:r>
              <a:rPr lang="ru-RU" sz="1800" dirty="0"/>
              <a:t> </a:t>
            </a:r>
            <a:r>
              <a:rPr lang="ru-RU" sz="1800" dirty="0" err="1"/>
              <a:t>қауіпсіздікті</a:t>
            </a:r>
            <a:r>
              <a:rPr lang="ru-RU" sz="1800" dirty="0"/>
              <a:t> </a:t>
            </a:r>
            <a:r>
              <a:rPr lang="ru-RU" sz="1800" dirty="0" err="1"/>
              <a:t>қамтамасыз</a:t>
            </a:r>
            <a:r>
              <a:rPr lang="ru-RU" sz="1800" dirty="0"/>
              <a:t> </a:t>
            </a:r>
            <a:r>
              <a:rPr lang="ru-RU" sz="1800" dirty="0" err="1"/>
              <a:t>ету</a:t>
            </a:r>
            <a:r>
              <a:rPr lang="ru-RU" sz="1800" dirty="0"/>
              <a:t> </a:t>
            </a:r>
            <a:r>
              <a:rPr lang="ru-RU" sz="1800" dirty="0" err="1"/>
              <a:t>жоспарыңыздың</a:t>
            </a:r>
            <a:r>
              <a:rPr lang="ru-RU" sz="1800" dirty="0"/>
              <a:t> </a:t>
            </a:r>
            <a:r>
              <a:rPr lang="ru-RU" sz="1800" dirty="0" err="1"/>
              <a:t>сенімділігі</a:t>
            </a:r>
            <a:r>
              <a:rPr lang="ru-RU" sz="1800" dirty="0"/>
              <a:t> мен </a:t>
            </a:r>
            <a:r>
              <a:rPr lang="ru-RU" sz="1800" dirty="0" err="1"/>
              <a:t>тиімділігін</a:t>
            </a:r>
            <a:r>
              <a:rPr lang="ru-RU" sz="1800" dirty="0"/>
              <a:t> </a:t>
            </a:r>
            <a:r>
              <a:rPr lang="ru-RU" sz="1800" dirty="0" err="1"/>
              <a:t>арттыруға</a:t>
            </a:r>
            <a:r>
              <a:rPr lang="ru-RU" sz="1800" dirty="0"/>
              <a:t> </a:t>
            </a:r>
            <a:r>
              <a:rPr lang="ru-RU" sz="1800" dirty="0" err="1"/>
              <a:t>мүмкіндік</a:t>
            </a:r>
            <a:r>
              <a:rPr lang="ru-RU" sz="1800" dirty="0"/>
              <a:t> </a:t>
            </a:r>
            <a:r>
              <a:rPr lang="ru-RU" sz="1800" dirty="0" err="1"/>
              <a:t>береді</a:t>
            </a:r>
            <a:r>
              <a:rPr lang="ru-RU" sz="1800" dirty="0"/>
              <a:t>.</a:t>
            </a:r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Үй</a:t>
            </a:r>
            <a:r>
              <a:rPr lang="ru-RU" dirty="0"/>
              <a:t> </a:t>
            </a:r>
            <a:r>
              <a:rPr lang="ru-RU" dirty="0" err="1"/>
              <a:t>желісінің</a:t>
            </a:r>
            <a:r>
              <a:rPr lang="ru-RU" dirty="0"/>
              <a:t> </a:t>
            </a:r>
            <a:r>
              <a:rPr lang="ru-RU" dirty="0" err="1"/>
              <a:t>қауіпсіздігі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ақпарат</a:t>
            </a:r>
            <a:r>
              <a:rPr lang="ru-RU" dirty="0"/>
              <a:t>, </a:t>
            </a:r>
            <a:r>
              <a:rPr lang="ru-RU" dirty="0" err="1"/>
              <a:t>қауіпсіздікті</a:t>
            </a:r>
            <a:r>
              <a:rPr lang="ru-RU" dirty="0"/>
              <a:t> </a:t>
            </a:r>
            <a:r>
              <a:rPr lang="ru-RU" dirty="0" err="1"/>
              <a:t>Жоспарлау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003912"/>
      </p:ext>
    </p:extLst>
  </p:cSld>
  <p:clrMapOvr>
    <a:masterClrMapping/>
  </p:clrMapOvr>
  <p:transition spd="med"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1150" y="2263775"/>
            <a:ext cx="3854450" cy="1481138"/>
          </a:xfrm>
        </p:spPr>
        <p:txBody>
          <a:bodyPr/>
          <a:lstStyle/>
          <a:p>
            <a:r>
              <a:rPr lang="ru-RU" sz="2400" dirty="0"/>
              <a:t>6. </a:t>
            </a:r>
            <a:r>
              <a:rPr lang="ru-RU" sz="2400" dirty="0" err="1"/>
              <a:t>Желідегі</a:t>
            </a:r>
            <a:r>
              <a:rPr lang="ru-RU" sz="2400" dirty="0"/>
              <a:t> </a:t>
            </a:r>
            <a:r>
              <a:rPr lang="ru-RU" sz="2400" dirty="0" err="1"/>
              <a:t>мобильді</a:t>
            </a:r>
            <a:r>
              <a:rPr lang="ru-RU" sz="2400" dirty="0"/>
              <a:t> </a:t>
            </a:r>
            <a:r>
              <a:rPr lang="ru-RU" sz="2400" dirty="0" err="1"/>
              <a:t>құрылғылар</a:t>
            </a:r>
            <a:r>
              <a:rPr lang="ru-RU" sz="2400" dirty="0"/>
              <a:t> </a:t>
            </a:r>
            <a:endParaRPr lang="ru-RU" sz="24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870633"/>
      </p:ext>
    </p:extLst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4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228600" lvl="1" indent="0">
              <a:buNone/>
            </a:pPr>
            <a:r>
              <a:rPr lang="ru-RU" dirty="0"/>
              <a:t>1. </a:t>
            </a:r>
            <a:r>
              <a:rPr lang="ru-RU" dirty="0" err="1"/>
              <a:t>Үй</a:t>
            </a:r>
            <a:r>
              <a:rPr lang="ru-RU" dirty="0"/>
              <a:t> </a:t>
            </a:r>
            <a:r>
              <a:rPr lang="ru-RU" dirty="0" err="1"/>
              <a:t>желісі</a:t>
            </a:r>
            <a:r>
              <a:rPr lang="ru-RU" dirty="0"/>
              <a:t> </a:t>
            </a:r>
            <a:r>
              <a:rPr lang="ru-RU" dirty="0" err="1"/>
              <a:t>дегеніміз</a:t>
            </a:r>
            <a:r>
              <a:rPr lang="ru-RU" dirty="0"/>
              <a:t> не? </a:t>
            </a:r>
          </a:p>
          <a:p>
            <a:pPr marL="228600" lvl="1" indent="0">
              <a:buNone/>
            </a:pPr>
            <a:r>
              <a:rPr lang="ru-RU" dirty="0" err="1"/>
              <a:t>Желілік</a:t>
            </a:r>
            <a:r>
              <a:rPr lang="ru-RU" dirty="0"/>
              <a:t> </a:t>
            </a:r>
            <a:r>
              <a:rPr lang="ru-RU" dirty="0" err="1"/>
              <a:t>қосылымдардың</a:t>
            </a:r>
            <a:r>
              <a:rPr lang="ru-RU" dirty="0"/>
              <a:t> </a:t>
            </a:r>
            <a:r>
              <a:rPr lang="ru-RU" dirty="0" err="1"/>
              <a:t>әртүрлі</a:t>
            </a:r>
            <a:r>
              <a:rPr lang="ru-RU" dirty="0"/>
              <a:t> </a:t>
            </a:r>
            <a:r>
              <a:rPr lang="ru-RU" dirty="0" err="1"/>
              <a:t>түрлерін</a:t>
            </a:r>
            <a:r>
              <a:rPr lang="ru-RU" dirty="0"/>
              <a:t> </a:t>
            </a:r>
            <a:r>
              <a:rPr lang="ru-RU" dirty="0" err="1"/>
              <a:t>салыстыру</a:t>
            </a:r>
            <a:r>
              <a:rPr lang="ru-RU" dirty="0"/>
              <a:t>.</a:t>
            </a:r>
          </a:p>
          <a:p>
            <a:pPr marL="228600" lvl="1" indent="0">
              <a:buNone/>
            </a:pPr>
            <a:r>
              <a:rPr lang="ru-RU" dirty="0"/>
              <a:t>2. </a:t>
            </a:r>
            <a:r>
              <a:rPr lang="en-US" dirty="0"/>
              <a:t>Wi-Fi </a:t>
            </a:r>
            <a:r>
              <a:rPr lang="ru-RU" dirty="0" err="1"/>
              <a:t>қалай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істейді</a:t>
            </a:r>
            <a:r>
              <a:rPr lang="ru-RU" dirty="0"/>
              <a:t>? </a:t>
            </a:r>
          </a:p>
          <a:p>
            <a:pPr marL="228600" lvl="1" indent="0">
              <a:buNone/>
            </a:pPr>
            <a:r>
              <a:rPr lang="en-US" dirty="0"/>
              <a:t>Wi-Fi </a:t>
            </a:r>
            <a:r>
              <a:rPr lang="ru-RU" dirty="0" err="1"/>
              <a:t>жұмысының</a:t>
            </a:r>
            <a:r>
              <a:rPr lang="ru-RU" dirty="0"/>
              <a:t> </a:t>
            </a:r>
            <a:r>
              <a:rPr lang="ru-RU" dirty="0" err="1"/>
              <a:t>принциптерін</a:t>
            </a:r>
            <a:r>
              <a:rPr lang="ru-RU" dirty="0"/>
              <a:t> </a:t>
            </a:r>
            <a:r>
              <a:rPr lang="ru-RU" dirty="0" err="1"/>
              <a:t>түсіндіру</a:t>
            </a:r>
            <a:r>
              <a:rPr lang="ru-RU" dirty="0"/>
              <a:t>.</a:t>
            </a:r>
          </a:p>
          <a:p>
            <a:pPr marL="228600" lvl="1" indent="0">
              <a:buNone/>
            </a:pPr>
            <a:r>
              <a:rPr lang="ru-RU" dirty="0"/>
              <a:t>3. </a:t>
            </a:r>
            <a:r>
              <a:rPr lang="ru-RU" dirty="0" err="1"/>
              <a:t>Сымсыз</a:t>
            </a:r>
            <a:r>
              <a:rPr lang="ru-RU" dirty="0"/>
              <a:t> </a:t>
            </a:r>
            <a:r>
              <a:rPr lang="ru-RU" dirty="0" err="1"/>
              <a:t>желіні</a:t>
            </a:r>
            <a:r>
              <a:rPr lang="ru-RU" dirty="0"/>
              <a:t> </a:t>
            </a:r>
            <a:r>
              <a:rPr lang="ru-RU" dirty="0" err="1"/>
              <a:t>орнату</a:t>
            </a:r>
            <a:r>
              <a:rPr lang="ru-RU" dirty="0"/>
              <a:t> </a:t>
            </a:r>
          </a:p>
          <a:p>
            <a:pPr marL="228600" lvl="1" indent="0">
              <a:buNone/>
            </a:pPr>
            <a:r>
              <a:rPr lang="ru-RU" dirty="0" err="1"/>
              <a:t>Сымсыз</a:t>
            </a:r>
            <a:r>
              <a:rPr lang="ru-RU" dirty="0"/>
              <a:t> </a:t>
            </a:r>
            <a:r>
              <a:rPr lang="ru-RU" dirty="0" err="1"/>
              <a:t>клиенттерді</a:t>
            </a:r>
            <a:r>
              <a:rPr lang="ru-RU" dirty="0"/>
              <a:t> </a:t>
            </a:r>
            <a:r>
              <a:rPr lang="ru-RU" dirty="0" err="1"/>
              <a:t>сымсыз</a:t>
            </a:r>
            <a:r>
              <a:rPr lang="ru-RU" dirty="0"/>
              <a:t> </a:t>
            </a:r>
            <a:r>
              <a:rPr lang="ru-RU" dirty="0" err="1"/>
              <a:t>маршрутизаторға</a:t>
            </a:r>
            <a:r>
              <a:rPr lang="ru-RU" dirty="0"/>
              <a:t> </a:t>
            </a:r>
            <a:r>
              <a:rPr lang="ru-RU" dirty="0" err="1"/>
              <a:t>қосу</a:t>
            </a:r>
            <a:r>
              <a:rPr lang="ru-RU" dirty="0"/>
              <a:t>.</a:t>
            </a:r>
          </a:p>
          <a:p>
            <a:pPr marL="228600" lvl="1" indent="0">
              <a:buNone/>
            </a:pPr>
            <a:r>
              <a:rPr lang="ru-RU" dirty="0"/>
              <a:t>4. Интернет-</a:t>
            </a:r>
            <a:r>
              <a:rPr lang="ru-RU" dirty="0" err="1"/>
              <a:t>провайдердің</a:t>
            </a:r>
            <a:r>
              <a:rPr lang="ru-RU" dirty="0"/>
              <a:t> </a:t>
            </a:r>
            <a:r>
              <a:rPr lang="ru-RU" dirty="0" err="1"/>
              <a:t>сервистерін</a:t>
            </a:r>
            <a:r>
              <a:rPr lang="ru-RU" dirty="0"/>
              <a:t> </a:t>
            </a:r>
            <a:r>
              <a:rPr lang="ru-RU" dirty="0" err="1"/>
              <a:t>таңдау</a:t>
            </a:r>
            <a:r>
              <a:rPr lang="ru-RU" dirty="0"/>
              <a:t> </a:t>
            </a:r>
          </a:p>
          <a:p>
            <a:pPr marL="228600" lvl="1" indent="0">
              <a:buNone/>
            </a:pPr>
            <a:r>
              <a:rPr lang="ru-RU" dirty="0"/>
              <a:t>Интернет-</a:t>
            </a:r>
            <a:r>
              <a:rPr lang="ru-RU" dirty="0" err="1"/>
              <a:t>провайдерге</a:t>
            </a:r>
            <a:r>
              <a:rPr lang="ru-RU" dirty="0"/>
              <a:t> </a:t>
            </a:r>
            <a:r>
              <a:rPr lang="ru-RU" dirty="0" err="1"/>
              <a:t>қосылу</a:t>
            </a:r>
            <a:r>
              <a:rPr lang="ru-RU" dirty="0"/>
              <a:t> </a:t>
            </a:r>
            <a:r>
              <a:rPr lang="ru-RU" dirty="0" err="1"/>
              <a:t>нұсқаларын</a:t>
            </a:r>
            <a:r>
              <a:rPr lang="ru-RU" dirty="0"/>
              <a:t> </a:t>
            </a:r>
            <a:r>
              <a:rPr lang="ru-RU" dirty="0" err="1"/>
              <a:t>салыстыру</a:t>
            </a:r>
            <a:r>
              <a:rPr lang="ru-RU" dirty="0"/>
              <a:t>.</a:t>
            </a:r>
          </a:p>
          <a:p>
            <a:pPr marL="228600" lvl="1" indent="0">
              <a:buNone/>
            </a:pPr>
            <a:r>
              <a:rPr lang="ru-RU" dirty="0"/>
              <a:t>5. </a:t>
            </a:r>
            <a:r>
              <a:rPr lang="ru-RU" dirty="0" err="1"/>
              <a:t>Үй</a:t>
            </a:r>
            <a:r>
              <a:rPr lang="ru-RU" dirty="0"/>
              <a:t> </a:t>
            </a:r>
            <a:r>
              <a:rPr lang="ru-RU" dirty="0" err="1"/>
              <a:t>желісінің</a:t>
            </a:r>
            <a:r>
              <a:rPr lang="ru-RU" dirty="0"/>
              <a:t> </a:t>
            </a:r>
            <a:r>
              <a:rPr lang="ru-RU" dirty="0" err="1"/>
              <a:t>қауіпсіздігі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ақпарат</a:t>
            </a:r>
            <a:r>
              <a:rPr lang="ru-RU" dirty="0"/>
              <a:t> </a:t>
            </a:r>
          </a:p>
          <a:p>
            <a:pPr marL="228600" lvl="1" indent="0">
              <a:buNone/>
            </a:pPr>
            <a:r>
              <a:rPr lang="ru-RU" dirty="0" err="1"/>
              <a:t>Деректер</a:t>
            </a:r>
            <a:r>
              <a:rPr lang="ru-RU" dirty="0"/>
              <a:t> мен </a:t>
            </a:r>
            <a:r>
              <a:rPr lang="ru-RU" dirty="0" err="1"/>
              <a:t>желіні</a:t>
            </a:r>
            <a:r>
              <a:rPr lang="ru-RU" dirty="0"/>
              <a:t> </a:t>
            </a:r>
            <a:r>
              <a:rPr lang="ru-RU" dirty="0" err="1"/>
              <a:t>қорғау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сымсыз</a:t>
            </a:r>
            <a:r>
              <a:rPr lang="ru-RU" dirty="0"/>
              <a:t> </a:t>
            </a:r>
            <a:r>
              <a:rPr lang="ru-RU" dirty="0" err="1"/>
              <a:t>жергілікті</a:t>
            </a:r>
            <a:r>
              <a:rPr lang="ru-RU" dirty="0"/>
              <a:t> </a:t>
            </a:r>
            <a:r>
              <a:rPr lang="ru-RU" dirty="0" err="1"/>
              <a:t>желі</a:t>
            </a:r>
            <a:r>
              <a:rPr lang="ru-RU" dirty="0"/>
              <a:t> </a:t>
            </a:r>
            <a:r>
              <a:rPr lang="ru-RU" dirty="0" err="1"/>
              <a:t>құрылғысын</a:t>
            </a:r>
            <a:r>
              <a:rPr lang="ru-RU" dirty="0"/>
              <a:t> </a:t>
            </a:r>
            <a:r>
              <a:rPr lang="ru-RU" dirty="0" err="1"/>
              <a:t>орнату</a:t>
            </a:r>
            <a:r>
              <a:rPr lang="ru-RU" dirty="0"/>
              <a:t>.</a:t>
            </a:r>
          </a:p>
          <a:p>
            <a:pPr marL="228600" lvl="1" indent="0">
              <a:buNone/>
            </a:pPr>
            <a:r>
              <a:rPr lang="ru-RU" dirty="0"/>
              <a:t>6. </a:t>
            </a:r>
            <a:r>
              <a:rPr lang="ru-RU" dirty="0" err="1"/>
              <a:t>Желідегі</a:t>
            </a:r>
            <a:r>
              <a:rPr lang="ru-RU" dirty="0"/>
              <a:t> </a:t>
            </a:r>
            <a:r>
              <a:rPr lang="ru-RU" dirty="0" err="1"/>
              <a:t>мобильді</a:t>
            </a:r>
            <a:r>
              <a:rPr lang="ru-RU" dirty="0"/>
              <a:t> </a:t>
            </a:r>
            <a:r>
              <a:rPr lang="ru-RU" dirty="0" err="1"/>
              <a:t>құрылғылар</a:t>
            </a:r>
            <a:r>
              <a:rPr lang="ru-RU" dirty="0"/>
              <a:t> </a:t>
            </a:r>
          </a:p>
          <a:p>
            <a:pPr marL="228600" lvl="1" indent="0">
              <a:buNone/>
            </a:pPr>
            <a:r>
              <a:rPr lang="ru-RU" dirty="0" err="1"/>
              <a:t>Сымсыз</a:t>
            </a:r>
            <a:r>
              <a:rPr lang="ru-RU" dirty="0"/>
              <a:t> </a:t>
            </a:r>
            <a:r>
              <a:rPr lang="ru-RU" dirty="0" err="1"/>
              <a:t>байланыстың</a:t>
            </a:r>
            <a:r>
              <a:rPr lang="ru-RU" dirty="0"/>
              <a:t> </a:t>
            </a:r>
            <a:r>
              <a:rPr lang="ru-RU" dirty="0" err="1"/>
              <a:t>түрлі</a:t>
            </a:r>
            <a:r>
              <a:rPr lang="ru-RU" dirty="0"/>
              <a:t> </a:t>
            </a:r>
            <a:r>
              <a:rPr lang="ru-RU" dirty="0" err="1"/>
              <a:t>технологияларын</a:t>
            </a:r>
            <a:r>
              <a:rPr lang="ru-RU" dirty="0"/>
              <a:t> </a:t>
            </a:r>
            <a:r>
              <a:rPr lang="ru-RU" dirty="0" err="1"/>
              <a:t>қолдану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мобильді</a:t>
            </a:r>
            <a:r>
              <a:rPr lang="ru-RU" dirty="0"/>
              <a:t> </a:t>
            </a:r>
            <a:r>
              <a:rPr lang="ru-RU" dirty="0" err="1"/>
              <a:t>құрылғыларды</a:t>
            </a:r>
            <a:r>
              <a:rPr lang="ru-RU" dirty="0"/>
              <a:t> </a:t>
            </a:r>
            <a:r>
              <a:rPr lang="ru-RU" dirty="0" err="1"/>
              <a:t>баптау</a:t>
            </a:r>
            <a:r>
              <a:rPr lang="ru-RU" dirty="0"/>
              <a:t> </a:t>
            </a:r>
            <a:r>
              <a:rPr lang="ru-RU" dirty="0" err="1"/>
              <a:t>тәсілдерін</a:t>
            </a:r>
            <a:r>
              <a:rPr lang="ru-RU" dirty="0"/>
              <a:t> </a:t>
            </a:r>
            <a:r>
              <a:rPr lang="ru-RU" dirty="0" err="1"/>
              <a:t>түсіндіру</a:t>
            </a:r>
            <a:endParaRPr lang="ru-RU" dirty="0"/>
          </a:p>
        </p:txBody>
      </p:sp>
      <p:sp>
        <p:nvSpPr>
          <p:cNvPr id="4098" name="Rectangle 3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Бөлімдер</a:t>
            </a:r>
            <a:r>
              <a:rPr lang="ru-RU" dirty="0"/>
              <a:t> мен </a:t>
            </a:r>
            <a:r>
              <a:rPr lang="ru-RU" dirty="0" err="1"/>
              <a:t>мақсаттар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5710895"/>
      </p:ext>
    </p:extLst>
  </p:cSld>
  <p:clrMapOvr>
    <a:masterClrMapping/>
  </p:clrMapOvr>
  <p:transition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13109" y="1377388"/>
            <a:ext cx="4068959" cy="524333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600" dirty="0" err="1"/>
              <a:t>Келесі</a:t>
            </a:r>
            <a:r>
              <a:rPr lang="ru-RU" sz="1600" dirty="0"/>
              <a:t> </a:t>
            </a:r>
            <a:r>
              <a:rPr lang="ru-RU" sz="1600" dirty="0" err="1"/>
              <a:t>сақтық</a:t>
            </a:r>
            <a:r>
              <a:rPr lang="ru-RU" sz="1600" dirty="0"/>
              <a:t> </a:t>
            </a:r>
            <a:r>
              <a:rPr lang="ru-RU" sz="1600" dirty="0" err="1"/>
              <a:t>шаралары</a:t>
            </a:r>
            <a:r>
              <a:rPr lang="ru-RU" sz="1600" dirty="0"/>
              <a:t> </a:t>
            </a:r>
            <a:r>
              <a:rPr lang="ru-RU" sz="1600" dirty="0" err="1"/>
              <a:t>мобильді</a:t>
            </a:r>
            <a:r>
              <a:rPr lang="ru-RU" sz="1600" dirty="0"/>
              <a:t> </a:t>
            </a:r>
            <a:r>
              <a:rPr lang="ru-RU" sz="1600" dirty="0" err="1"/>
              <a:t>құрылғыларда</a:t>
            </a:r>
            <a:r>
              <a:rPr lang="ru-RU" sz="1600" dirty="0"/>
              <a:t> </a:t>
            </a:r>
            <a:r>
              <a:rPr lang="en-US" sz="1600" dirty="0"/>
              <a:t>Wi-Fi </a:t>
            </a:r>
            <a:r>
              <a:rPr lang="ru-RU" sz="1600" dirty="0" err="1"/>
              <a:t>деректерін</a:t>
            </a:r>
            <a:r>
              <a:rPr lang="ru-RU" sz="1600" dirty="0"/>
              <a:t> </a:t>
            </a:r>
            <a:r>
              <a:rPr lang="ru-RU" sz="1600" dirty="0" err="1"/>
              <a:t>қорғауды</a:t>
            </a:r>
            <a:r>
              <a:rPr lang="ru-RU" sz="1600" dirty="0"/>
              <a:t> </a:t>
            </a:r>
            <a:r>
              <a:rPr lang="ru-RU" sz="1600" dirty="0" err="1"/>
              <a:t>қамтамасыз</a:t>
            </a:r>
            <a:r>
              <a:rPr lang="ru-RU" sz="1600" dirty="0"/>
              <a:t> </a:t>
            </a:r>
            <a:r>
              <a:rPr lang="ru-RU" sz="1600" dirty="0" err="1"/>
              <a:t>етеді</a:t>
            </a:r>
            <a:r>
              <a:rPr lang="ru-RU" sz="1600" dirty="0"/>
              <a:t>:</a:t>
            </a:r>
          </a:p>
          <a:p>
            <a:pPr>
              <a:lnSpc>
                <a:spcPct val="100000"/>
              </a:lnSpc>
            </a:pPr>
            <a:r>
              <a:rPr lang="ru-RU" sz="1600" dirty="0" err="1"/>
              <a:t>шифрланбаған</a:t>
            </a:r>
            <a:r>
              <a:rPr lang="ru-RU" sz="1600" dirty="0"/>
              <a:t> </a:t>
            </a:r>
            <a:r>
              <a:rPr lang="ru-RU" sz="1600" dirty="0" err="1"/>
              <a:t>мәтінді</a:t>
            </a:r>
            <a:r>
              <a:rPr lang="ru-RU" sz="1600" dirty="0"/>
              <a:t> (</a:t>
            </a:r>
            <a:r>
              <a:rPr lang="ru-RU" sz="1600" dirty="0" err="1"/>
              <a:t>қарапайым</a:t>
            </a:r>
            <a:r>
              <a:rPr lang="ru-RU" sz="1600" dirty="0"/>
              <a:t> </a:t>
            </a:r>
            <a:r>
              <a:rPr lang="ru-RU" sz="1600" dirty="0" err="1"/>
              <a:t>мәтін</a:t>
            </a:r>
            <a:r>
              <a:rPr lang="ru-RU" sz="1600" dirty="0"/>
              <a:t>) </a:t>
            </a:r>
            <a:r>
              <a:rPr lang="ru-RU" sz="1600" dirty="0" err="1"/>
              <a:t>пайдалана</a:t>
            </a:r>
            <a:r>
              <a:rPr lang="ru-RU" sz="1600" dirty="0"/>
              <a:t> </a:t>
            </a:r>
            <a:r>
              <a:rPr lang="ru-RU" sz="1600" dirty="0" err="1"/>
              <a:t>отырып</a:t>
            </a:r>
            <a:r>
              <a:rPr lang="ru-RU" sz="1600" dirty="0"/>
              <a:t>, логин мен пароль </a:t>
            </a:r>
            <a:r>
              <a:rPr lang="ru-RU" sz="1600" dirty="0" err="1"/>
              <a:t>туралы</a:t>
            </a:r>
            <a:r>
              <a:rPr lang="ru-RU" sz="1600" dirty="0"/>
              <a:t> </a:t>
            </a:r>
            <a:r>
              <a:rPr lang="ru-RU" sz="1600" dirty="0" err="1"/>
              <a:t>ақпаратты</a:t>
            </a:r>
            <a:r>
              <a:rPr lang="ru-RU" sz="1600" dirty="0"/>
              <a:t> </a:t>
            </a:r>
            <a:r>
              <a:rPr lang="ru-RU" sz="1600" dirty="0" err="1"/>
              <a:t>ешқашан</a:t>
            </a:r>
            <a:r>
              <a:rPr lang="ru-RU" sz="1600" dirty="0"/>
              <a:t> </a:t>
            </a:r>
            <a:r>
              <a:rPr lang="ru-RU" sz="1600" dirty="0" err="1"/>
              <a:t>жібермеңіз</a:t>
            </a:r>
            <a:r>
              <a:rPr lang="ru-RU" sz="1600" dirty="0"/>
              <a:t>);</a:t>
            </a:r>
          </a:p>
          <a:p>
            <a:pPr>
              <a:lnSpc>
                <a:spcPct val="100000"/>
              </a:lnSpc>
            </a:pPr>
            <a:r>
              <a:rPr lang="ru-RU" sz="1600" dirty="0" err="1"/>
              <a:t>құпия</a:t>
            </a:r>
            <a:r>
              <a:rPr lang="ru-RU" sz="1600" dirty="0"/>
              <a:t> </a:t>
            </a:r>
            <a:r>
              <a:rPr lang="ru-RU" sz="1600" dirty="0" err="1"/>
              <a:t>деректерді</a:t>
            </a:r>
            <a:r>
              <a:rPr lang="ru-RU" sz="1600" dirty="0"/>
              <a:t> </a:t>
            </a:r>
            <a:r>
              <a:rPr lang="ru-RU" sz="1600" dirty="0" err="1"/>
              <a:t>жібергенде</a:t>
            </a:r>
            <a:r>
              <a:rPr lang="ru-RU" sz="1600" dirty="0"/>
              <a:t>, </a:t>
            </a:r>
            <a:r>
              <a:rPr lang="ru-RU" sz="1600" dirty="0" err="1"/>
              <a:t>мүмкін</a:t>
            </a:r>
            <a:r>
              <a:rPr lang="ru-RU" sz="1600" dirty="0"/>
              <a:t> </a:t>
            </a:r>
            <a:r>
              <a:rPr lang="ru-RU" sz="1600" dirty="0" err="1"/>
              <a:t>болған</a:t>
            </a:r>
            <a:r>
              <a:rPr lang="ru-RU" sz="1600" dirty="0"/>
              <a:t> </a:t>
            </a:r>
            <a:r>
              <a:rPr lang="ru-RU" sz="1600" dirty="0" err="1"/>
              <a:t>жағдайда</a:t>
            </a:r>
            <a:r>
              <a:rPr lang="ru-RU" sz="1600" dirty="0"/>
              <a:t> </a:t>
            </a:r>
            <a:r>
              <a:rPr lang="en-US" sz="1600" dirty="0"/>
              <a:t>VPN </a:t>
            </a:r>
            <a:r>
              <a:rPr lang="ru-RU" sz="1600" dirty="0" err="1"/>
              <a:t>байланысын</a:t>
            </a:r>
            <a:r>
              <a:rPr lang="ru-RU" sz="1600" dirty="0"/>
              <a:t> </a:t>
            </a:r>
            <a:r>
              <a:rPr lang="ru-RU" sz="1600" dirty="0" err="1"/>
              <a:t>пайдаланыңыз</a:t>
            </a:r>
            <a:r>
              <a:rPr lang="ru-RU" sz="1600" dirty="0"/>
              <a:t>;</a:t>
            </a:r>
          </a:p>
          <a:p>
            <a:pPr>
              <a:lnSpc>
                <a:spcPct val="100000"/>
              </a:lnSpc>
            </a:pPr>
            <a:r>
              <a:rPr lang="ru-RU" sz="1600" dirty="0" err="1"/>
              <a:t>үй</a:t>
            </a:r>
            <a:r>
              <a:rPr lang="ru-RU" sz="1600" dirty="0"/>
              <a:t> </a:t>
            </a:r>
            <a:r>
              <a:rPr lang="ru-RU" sz="1600" dirty="0" err="1"/>
              <a:t>желілеріндегі</a:t>
            </a:r>
            <a:r>
              <a:rPr lang="ru-RU" sz="1600" dirty="0"/>
              <a:t> </a:t>
            </a:r>
            <a:r>
              <a:rPr lang="ru-RU" sz="1600" dirty="0" err="1"/>
              <a:t>қауіпсіздік</a:t>
            </a:r>
            <a:r>
              <a:rPr lang="ru-RU" sz="1600" dirty="0"/>
              <a:t> </a:t>
            </a:r>
            <a:r>
              <a:rPr lang="ru-RU" sz="1600" dirty="0" err="1"/>
              <a:t>мүмкіндіктерін</a:t>
            </a:r>
            <a:r>
              <a:rPr lang="ru-RU" sz="1600" dirty="0"/>
              <a:t> </a:t>
            </a:r>
            <a:r>
              <a:rPr lang="ru-RU" sz="1600" dirty="0" err="1"/>
              <a:t>қосыңыз</a:t>
            </a:r>
            <a:r>
              <a:rPr lang="ru-RU" sz="1600" dirty="0"/>
              <a:t>;</a:t>
            </a:r>
          </a:p>
          <a:p>
            <a:pPr>
              <a:lnSpc>
                <a:spcPct val="100000"/>
              </a:lnSpc>
            </a:pPr>
            <a:r>
              <a:rPr lang="ru-RU" sz="1600" dirty="0" err="1"/>
              <a:t>қауіпсіздік</a:t>
            </a:r>
            <a:r>
              <a:rPr lang="ru-RU" sz="1600" dirty="0"/>
              <a:t> </a:t>
            </a:r>
            <a:r>
              <a:rPr lang="ru-RU" sz="1600" dirty="0" err="1"/>
              <a:t>үшін</a:t>
            </a:r>
            <a:r>
              <a:rPr lang="ru-RU" sz="1600" dirty="0"/>
              <a:t> </a:t>
            </a:r>
            <a:r>
              <a:rPr lang="en-US" sz="1600" dirty="0"/>
              <a:t>WPA2 </a:t>
            </a:r>
            <a:r>
              <a:rPr lang="ru-RU" sz="1600" dirty="0" err="1"/>
              <a:t>шифрлауын</a:t>
            </a:r>
            <a:r>
              <a:rPr lang="ru-RU" sz="1600" dirty="0"/>
              <a:t> </a:t>
            </a:r>
            <a:r>
              <a:rPr lang="ru-RU" sz="1600" dirty="0" err="1"/>
              <a:t>пайдаланыңыз</a:t>
            </a:r>
            <a:r>
              <a:rPr lang="ru-RU" sz="1600" dirty="0"/>
              <a:t>.</a:t>
            </a:r>
          </a:p>
          <a:p>
            <a:pPr>
              <a:lnSpc>
                <a:spcPct val="100000"/>
              </a:lnSpc>
            </a:pPr>
            <a:r>
              <a:rPr lang="ru-RU" sz="1600" dirty="0" err="1"/>
              <a:t>Мобильді</a:t>
            </a:r>
            <a:r>
              <a:rPr lang="ru-RU" sz="1600" dirty="0"/>
              <a:t> </a:t>
            </a:r>
            <a:r>
              <a:rPr lang="ru-RU" sz="1600" dirty="0" err="1"/>
              <a:t>құрылғы</a:t>
            </a:r>
            <a:r>
              <a:rPr lang="ru-RU" sz="1600" dirty="0"/>
              <a:t> </a:t>
            </a:r>
            <a:r>
              <a:rPr lang="en-US" sz="1600" dirty="0"/>
              <a:t>Wi-Fi </a:t>
            </a:r>
            <a:r>
              <a:rPr lang="ru-RU" sz="1600" dirty="0" err="1"/>
              <a:t>ауқымынан</a:t>
            </a:r>
            <a:r>
              <a:rPr lang="ru-RU" sz="1600" dirty="0"/>
              <a:t> </a:t>
            </a:r>
            <a:r>
              <a:rPr lang="ru-RU" sz="1600" dirty="0" err="1"/>
              <a:t>тыс</a:t>
            </a:r>
            <a:r>
              <a:rPr lang="ru-RU" sz="1600" dirty="0"/>
              <a:t> </a:t>
            </a:r>
            <a:r>
              <a:rPr lang="ru-RU" sz="1600" dirty="0" err="1"/>
              <a:t>болғанда</a:t>
            </a:r>
            <a:r>
              <a:rPr lang="ru-RU" sz="1600" dirty="0"/>
              <a:t>, </a:t>
            </a:r>
            <a:r>
              <a:rPr lang="ru-RU" sz="1600" dirty="0" err="1"/>
              <a:t>ол</a:t>
            </a:r>
            <a:r>
              <a:rPr lang="ru-RU" sz="1600" dirty="0"/>
              <a:t> </a:t>
            </a:r>
            <a:r>
              <a:rPr lang="ru-RU" sz="1600" dirty="0" err="1"/>
              <a:t>басқа</a:t>
            </a:r>
            <a:r>
              <a:rPr lang="ru-RU" sz="1600" dirty="0"/>
              <a:t> </a:t>
            </a:r>
            <a:r>
              <a:rPr lang="en-US" sz="1600" dirty="0"/>
              <a:t>Wi-Fi </a:t>
            </a:r>
            <a:r>
              <a:rPr lang="ru-RU" sz="1600" dirty="0" err="1"/>
              <a:t>желісіне</a:t>
            </a:r>
            <a:r>
              <a:rPr lang="ru-RU" sz="1600" dirty="0"/>
              <a:t> </a:t>
            </a:r>
            <a:r>
              <a:rPr lang="ru-RU" sz="1600" dirty="0" err="1"/>
              <a:t>қосылу</a:t>
            </a:r>
            <a:r>
              <a:rPr lang="ru-RU" sz="1600" dirty="0"/>
              <a:t> </a:t>
            </a:r>
            <a:r>
              <a:rPr lang="ru-RU" sz="1600" dirty="0" err="1"/>
              <a:t>үшін</a:t>
            </a:r>
            <a:r>
              <a:rPr lang="ru-RU" sz="1600" dirty="0"/>
              <a:t> </a:t>
            </a:r>
            <a:r>
              <a:rPr lang="ru-RU" sz="1600" dirty="0" err="1"/>
              <a:t>әрекет</a:t>
            </a:r>
            <a:r>
              <a:rPr lang="ru-RU" sz="1600" dirty="0"/>
              <a:t> </a:t>
            </a:r>
            <a:r>
              <a:rPr lang="ru-RU" sz="1600" dirty="0" err="1"/>
              <a:t>етеді</a:t>
            </a:r>
            <a:r>
              <a:rPr lang="ru-RU" sz="1600" dirty="0"/>
              <a:t>. </a:t>
            </a:r>
            <a:r>
              <a:rPr lang="ru-RU" sz="1600" dirty="0" err="1"/>
              <a:t>Қол</a:t>
            </a:r>
            <a:r>
              <a:rPr lang="ru-RU" sz="1600" dirty="0"/>
              <a:t> </a:t>
            </a:r>
            <a:r>
              <a:rPr lang="ru-RU" sz="1600" dirty="0" err="1"/>
              <a:t>жетімді</a:t>
            </a:r>
            <a:r>
              <a:rPr lang="ru-RU" sz="1600" dirty="0"/>
              <a:t> </a:t>
            </a:r>
            <a:r>
              <a:rPr lang="en-US" sz="1600" dirty="0"/>
              <a:t>Wi-Fi </a:t>
            </a:r>
            <a:r>
              <a:rPr lang="ru-RU" sz="1600" dirty="0" err="1"/>
              <a:t>желілері</a:t>
            </a:r>
            <a:r>
              <a:rPr lang="ru-RU" sz="1600" dirty="0"/>
              <a:t> </a:t>
            </a:r>
            <a:r>
              <a:rPr lang="ru-RU" sz="1600" dirty="0" err="1"/>
              <a:t>жоқ</a:t>
            </a:r>
            <a:r>
              <a:rPr lang="ru-RU" sz="1600" dirty="0"/>
              <a:t> </a:t>
            </a:r>
            <a:r>
              <a:rPr lang="ru-RU" sz="1600" dirty="0" err="1"/>
              <a:t>болса</a:t>
            </a:r>
            <a:r>
              <a:rPr lang="ru-RU" sz="1600" dirty="0"/>
              <a:t>, </a:t>
            </a:r>
            <a:r>
              <a:rPr lang="ru-RU" sz="1600" dirty="0" err="1"/>
              <a:t>ұялы</a:t>
            </a:r>
            <a:r>
              <a:rPr lang="ru-RU" sz="1600" dirty="0"/>
              <a:t> </a:t>
            </a:r>
            <a:r>
              <a:rPr lang="ru-RU" sz="1600" dirty="0" err="1"/>
              <a:t>құрылғы</a:t>
            </a:r>
            <a:r>
              <a:rPr lang="ru-RU" sz="1600" dirty="0"/>
              <a:t> </a:t>
            </a:r>
            <a:r>
              <a:rPr lang="ru-RU" sz="1600" dirty="0" err="1"/>
              <a:t>деректер</a:t>
            </a:r>
            <a:r>
              <a:rPr lang="ru-RU" sz="1600" dirty="0"/>
              <a:t> </a:t>
            </a:r>
            <a:r>
              <a:rPr lang="ru-RU" sz="1600" dirty="0" err="1"/>
              <a:t>желісіне</a:t>
            </a:r>
            <a:r>
              <a:rPr lang="ru-RU" sz="1600" dirty="0"/>
              <a:t> </a:t>
            </a:r>
            <a:r>
              <a:rPr lang="ru-RU" sz="1600" dirty="0" err="1"/>
              <a:t>қосылады</a:t>
            </a:r>
            <a:r>
              <a:rPr lang="ru-RU" sz="1600" dirty="0"/>
              <a:t>.</a:t>
            </a:r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Желідегі</a:t>
            </a:r>
            <a:r>
              <a:rPr lang="ru-RU" dirty="0"/>
              <a:t> </a:t>
            </a:r>
            <a:r>
              <a:rPr lang="ru-RU" dirty="0" err="1"/>
              <a:t>мобильді</a:t>
            </a:r>
            <a:r>
              <a:rPr lang="ru-RU" dirty="0"/>
              <a:t> </a:t>
            </a:r>
            <a:r>
              <a:rPr lang="ru-RU" dirty="0" err="1"/>
              <a:t>құрылғылар</a:t>
            </a:r>
            <a:r>
              <a:rPr lang="ru-RU" dirty="0"/>
              <a:t> </a:t>
            </a:r>
            <a:r>
              <a:rPr lang="ru-RU" dirty="0" err="1"/>
              <a:t>Желілік</a:t>
            </a:r>
            <a:r>
              <a:rPr lang="ru-RU" dirty="0"/>
              <a:t> </a:t>
            </a:r>
            <a:r>
              <a:rPr lang="ru-RU" dirty="0" err="1"/>
              <a:t>қосылымдар</a:t>
            </a:r>
            <a:endParaRPr lang="ru-RU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756" y="2477724"/>
            <a:ext cx="4541144" cy="3042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633667"/>
      </p:ext>
    </p:extLst>
  </p:cSld>
  <p:clrMapOvr>
    <a:masterClrMapping/>
  </p:clrMapOvr>
  <p:transition spd="med"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107" y="1232593"/>
            <a:ext cx="8733677" cy="2587053"/>
          </a:xfrm>
        </p:spPr>
        <p:txBody>
          <a:bodyPr>
            <a:normAutofit fontScale="85000" lnSpcReduction="20000"/>
          </a:bodyPr>
          <a:lstStyle/>
          <a:p>
            <a:r>
              <a:rPr lang="ru-RU" sz="1800" dirty="0"/>
              <a:t>. Перевести в</a:t>
            </a:r>
            <a:r>
              <a:rPr lang="en-US" sz="1800" dirty="0" err="1"/>
              <a:t>GoogleBing</a:t>
            </a:r>
            <a:r>
              <a:rPr lang="ru-RU" sz="1800" dirty="0" err="1"/>
              <a:t>Мобильді</a:t>
            </a:r>
            <a:r>
              <a:rPr lang="ru-RU" sz="1800" dirty="0"/>
              <a:t> </a:t>
            </a:r>
            <a:r>
              <a:rPr lang="ru-RU" sz="1800" dirty="0" err="1"/>
              <a:t>құрылғылар</a:t>
            </a:r>
            <a:r>
              <a:rPr lang="ru-RU" sz="1800" dirty="0"/>
              <a:t> </a:t>
            </a:r>
            <a:r>
              <a:rPr lang="ru-RU" sz="1800" dirty="0" err="1"/>
              <a:t>Интернетке</a:t>
            </a:r>
            <a:r>
              <a:rPr lang="ru-RU" sz="1800" dirty="0"/>
              <a:t> </a:t>
            </a:r>
            <a:r>
              <a:rPr lang="ru-RU" sz="1800" dirty="0" err="1"/>
              <a:t>шығу</a:t>
            </a:r>
            <a:r>
              <a:rPr lang="ru-RU" sz="1800" dirty="0"/>
              <a:t> </a:t>
            </a:r>
            <a:r>
              <a:rPr lang="ru-RU" sz="1800" dirty="0" err="1"/>
              <a:t>үшін</a:t>
            </a:r>
            <a:r>
              <a:rPr lang="ru-RU" sz="1800" dirty="0"/>
              <a:t> </a:t>
            </a:r>
            <a:r>
              <a:rPr lang="en-US" sz="1800" dirty="0"/>
              <a:t>Wi-Fi </a:t>
            </a:r>
            <a:r>
              <a:rPr lang="ru-RU" sz="1800" dirty="0" err="1"/>
              <a:t>желісін</a:t>
            </a:r>
            <a:r>
              <a:rPr lang="ru-RU" sz="1800" dirty="0"/>
              <a:t> </a:t>
            </a:r>
            <a:r>
              <a:rPr lang="ru-RU" sz="1800" dirty="0" err="1"/>
              <a:t>пайдалануға</a:t>
            </a:r>
            <a:r>
              <a:rPr lang="ru-RU" sz="1800" dirty="0"/>
              <a:t> </a:t>
            </a:r>
            <a:r>
              <a:rPr lang="ru-RU" sz="1800" dirty="0" err="1"/>
              <a:t>арналған</a:t>
            </a:r>
            <a:r>
              <a:rPr lang="ru-RU" sz="1800" dirty="0"/>
              <a:t>, </a:t>
            </a:r>
            <a:r>
              <a:rPr lang="ru-RU" sz="1800" dirty="0" err="1"/>
              <a:t>егер</a:t>
            </a:r>
            <a:r>
              <a:rPr lang="ru-RU" sz="1800" dirty="0"/>
              <a:t> </a:t>
            </a:r>
            <a:r>
              <a:rPr lang="ru-RU" sz="1800" dirty="0" err="1"/>
              <a:t>ол</a:t>
            </a:r>
            <a:r>
              <a:rPr lang="ru-RU" sz="1800" dirty="0"/>
              <a:t> бар </a:t>
            </a:r>
            <a:r>
              <a:rPr lang="ru-RU" sz="1800" dirty="0" err="1"/>
              <a:t>болса</a:t>
            </a:r>
            <a:r>
              <a:rPr lang="ru-RU" sz="1800" dirty="0"/>
              <a:t> </a:t>
            </a:r>
            <a:r>
              <a:rPr lang="ru-RU" sz="1800" dirty="0" err="1"/>
              <a:t>және</a:t>
            </a:r>
            <a:r>
              <a:rPr lang="ru-RU" sz="1800" dirty="0"/>
              <a:t> </a:t>
            </a:r>
            <a:r>
              <a:rPr lang="ru-RU" sz="1800" dirty="0" err="1"/>
              <a:t>құрылғы</a:t>
            </a:r>
            <a:r>
              <a:rPr lang="ru-RU" sz="1800" dirty="0"/>
              <a:t> </a:t>
            </a:r>
            <a:r>
              <a:rPr lang="ru-RU" sz="1800" dirty="0" err="1"/>
              <a:t>кіру</a:t>
            </a:r>
            <a:r>
              <a:rPr lang="ru-RU" sz="1800" dirty="0"/>
              <a:t> </a:t>
            </a:r>
            <a:r>
              <a:rPr lang="ru-RU" sz="1800" dirty="0" err="1"/>
              <a:t>нүктесіне</a:t>
            </a:r>
            <a:r>
              <a:rPr lang="ru-RU" sz="1800" dirty="0"/>
              <a:t> </a:t>
            </a:r>
            <a:r>
              <a:rPr lang="ru-RU" sz="1800" dirty="0" err="1"/>
              <a:t>қосылып</a:t>
            </a:r>
            <a:r>
              <a:rPr lang="ru-RU" sz="1800" dirty="0"/>
              <a:t>, </a:t>
            </a:r>
            <a:r>
              <a:rPr lang="en-US" sz="1800" dirty="0"/>
              <a:t>IP </a:t>
            </a:r>
            <a:r>
              <a:rPr lang="ru-RU" sz="1800" dirty="0" err="1"/>
              <a:t>мекенжайын</a:t>
            </a:r>
            <a:r>
              <a:rPr lang="ru-RU" sz="1800" dirty="0"/>
              <a:t> ала </a:t>
            </a:r>
            <a:r>
              <a:rPr lang="ru-RU" sz="1800" dirty="0" err="1"/>
              <a:t>алады</a:t>
            </a:r>
            <a:r>
              <a:rPr lang="ru-RU" sz="1800" dirty="0"/>
              <a:t>. </a:t>
            </a:r>
            <a:r>
              <a:rPr lang="ru-RU" sz="1800" dirty="0" err="1"/>
              <a:t>Егер</a:t>
            </a:r>
            <a:r>
              <a:rPr lang="ru-RU" sz="1800" dirty="0"/>
              <a:t> </a:t>
            </a:r>
            <a:r>
              <a:rPr lang="en-US" sz="1800" dirty="0"/>
              <a:t>Wi-Fi </a:t>
            </a:r>
            <a:r>
              <a:rPr lang="ru-RU" sz="1800" dirty="0" err="1"/>
              <a:t>желісі</a:t>
            </a:r>
            <a:r>
              <a:rPr lang="ru-RU" sz="1800" dirty="0"/>
              <a:t> </a:t>
            </a:r>
            <a:r>
              <a:rPr lang="ru-RU" sz="1800" dirty="0" err="1"/>
              <a:t>қол</a:t>
            </a:r>
            <a:r>
              <a:rPr lang="ru-RU" sz="1800" dirty="0"/>
              <a:t> </a:t>
            </a:r>
            <a:r>
              <a:rPr lang="ru-RU" sz="1800" dirty="0" err="1"/>
              <a:t>жетімсіз</a:t>
            </a:r>
            <a:r>
              <a:rPr lang="ru-RU" sz="1800" dirty="0"/>
              <a:t> </a:t>
            </a:r>
            <a:r>
              <a:rPr lang="ru-RU" sz="1800" dirty="0" err="1"/>
              <a:t>болса</a:t>
            </a:r>
            <a:r>
              <a:rPr lang="ru-RU" sz="1800" dirty="0"/>
              <a:t>, </a:t>
            </a:r>
            <a:r>
              <a:rPr lang="ru-RU" sz="1800" dirty="0" err="1"/>
              <a:t>құрылғы</a:t>
            </a:r>
            <a:r>
              <a:rPr lang="ru-RU" sz="1800" dirty="0"/>
              <a:t> </a:t>
            </a:r>
            <a:r>
              <a:rPr lang="ru-RU" sz="1800" dirty="0" err="1"/>
              <a:t>орнатылған</a:t>
            </a:r>
            <a:r>
              <a:rPr lang="ru-RU" sz="1800" dirty="0"/>
              <a:t> </a:t>
            </a:r>
            <a:r>
              <a:rPr lang="ru-RU" sz="1800" dirty="0" err="1"/>
              <a:t>болса</a:t>
            </a:r>
            <a:r>
              <a:rPr lang="ru-RU" sz="1800" dirty="0"/>
              <a:t>, </a:t>
            </a:r>
            <a:r>
              <a:rPr lang="ru-RU" sz="1800" dirty="0" err="1"/>
              <a:t>деректер</a:t>
            </a:r>
            <a:r>
              <a:rPr lang="ru-RU" sz="1800" dirty="0"/>
              <a:t> </a:t>
            </a:r>
            <a:r>
              <a:rPr lang="ru-RU" sz="1800" dirty="0" err="1"/>
              <a:t>байланысын</a:t>
            </a:r>
            <a:r>
              <a:rPr lang="ru-RU" sz="1800" dirty="0"/>
              <a:t> </a:t>
            </a:r>
            <a:r>
              <a:rPr lang="ru-RU" sz="1800" dirty="0" err="1"/>
              <a:t>пайдаланады</a:t>
            </a:r>
            <a:r>
              <a:rPr lang="ru-RU" sz="1800" dirty="0"/>
              <a:t>. </a:t>
            </a:r>
          </a:p>
          <a:p>
            <a:r>
              <a:rPr lang="en-US" sz="1800" dirty="0"/>
              <a:t>Bluetooth-</a:t>
            </a:r>
            <a:r>
              <a:rPr lang="ru-RU" sz="1800" dirty="0" err="1"/>
              <a:t>бұл</a:t>
            </a:r>
            <a:r>
              <a:rPr lang="ru-RU" sz="1800" dirty="0"/>
              <a:t> </a:t>
            </a:r>
            <a:r>
              <a:rPr lang="ru-RU" sz="1800" dirty="0" err="1"/>
              <a:t>автоматты</a:t>
            </a:r>
            <a:r>
              <a:rPr lang="ru-RU" sz="1800" dirty="0"/>
              <a:t> </a:t>
            </a:r>
            <a:r>
              <a:rPr lang="ru-RU" sz="1800" dirty="0" err="1"/>
              <a:t>режимде</a:t>
            </a:r>
            <a:r>
              <a:rPr lang="ru-RU" sz="1800" dirty="0"/>
              <a:t> </a:t>
            </a:r>
            <a:r>
              <a:rPr lang="ru-RU" sz="1800" dirty="0" err="1"/>
              <a:t>жұмыс</a:t>
            </a:r>
            <a:r>
              <a:rPr lang="ru-RU" sz="1800" dirty="0"/>
              <a:t> </a:t>
            </a:r>
            <a:r>
              <a:rPr lang="ru-RU" sz="1800" dirty="0" err="1"/>
              <a:t>істейтін</a:t>
            </a:r>
            <a:r>
              <a:rPr lang="ru-RU" sz="1800" dirty="0"/>
              <a:t> </a:t>
            </a:r>
            <a:r>
              <a:rPr lang="ru-RU" sz="1800" dirty="0" err="1"/>
              <a:t>және</a:t>
            </a:r>
            <a:r>
              <a:rPr lang="ru-RU" sz="1800" dirty="0"/>
              <a:t> </a:t>
            </a:r>
            <a:r>
              <a:rPr lang="ru-RU" sz="1800" dirty="0" err="1"/>
              <a:t>өте</a:t>
            </a:r>
            <a:r>
              <a:rPr lang="ru-RU" sz="1800" dirty="0"/>
              <a:t> аз </a:t>
            </a:r>
            <a:r>
              <a:rPr lang="ru-RU" sz="1800" dirty="0" err="1"/>
              <a:t>электр</a:t>
            </a:r>
            <a:r>
              <a:rPr lang="ru-RU" sz="1800" dirty="0"/>
              <a:t> </a:t>
            </a:r>
            <a:r>
              <a:rPr lang="ru-RU" sz="1800" dirty="0" err="1"/>
              <a:t>энергиясын</a:t>
            </a:r>
            <a:r>
              <a:rPr lang="ru-RU" sz="1800" dirty="0"/>
              <a:t> </a:t>
            </a:r>
            <a:r>
              <a:rPr lang="ru-RU" sz="1800" dirty="0" err="1"/>
              <a:t>тұтынатын</a:t>
            </a:r>
            <a:r>
              <a:rPr lang="ru-RU" sz="1800" dirty="0"/>
              <a:t> </a:t>
            </a:r>
            <a:r>
              <a:rPr lang="ru-RU" sz="1800" dirty="0" err="1"/>
              <a:t>сымсыз</a:t>
            </a:r>
            <a:r>
              <a:rPr lang="ru-RU" sz="1800" dirty="0"/>
              <a:t> технология. </a:t>
            </a:r>
            <a:r>
              <a:rPr lang="ru-RU" sz="1800" dirty="0" err="1"/>
              <a:t>Бір</a:t>
            </a:r>
            <a:r>
              <a:rPr lang="ru-RU" sz="1800" dirty="0"/>
              <a:t> </a:t>
            </a:r>
            <a:r>
              <a:rPr lang="ru-RU" sz="1800" dirty="0" err="1"/>
              <a:t>уақытта</a:t>
            </a:r>
            <a:r>
              <a:rPr lang="ru-RU" sz="1800" dirty="0"/>
              <a:t> </a:t>
            </a:r>
            <a:r>
              <a:rPr lang="ru-RU" sz="1800" dirty="0" err="1"/>
              <a:t>бір-біріне</a:t>
            </a:r>
            <a:r>
              <a:rPr lang="ru-RU" sz="1800" dirty="0"/>
              <a:t> </a:t>
            </a:r>
            <a:r>
              <a:rPr lang="ru-RU" sz="1800" dirty="0" err="1"/>
              <a:t>сегіз</a:t>
            </a:r>
            <a:r>
              <a:rPr lang="ru-RU" sz="1800" dirty="0"/>
              <a:t> </a:t>
            </a:r>
            <a:r>
              <a:rPr lang="en-US" sz="1800" dirty="0"/>
              <a:t>Bluetooth </a:t>
            </a:r>
            <a:r>
              <a:rPr lang="ru-RU" sz="1800" dirty="0" err="1"/>
              <a:t>құрылғысына</a:t>
            </a:r>
            <a:r>
              <a:rPr lang="ru-RU" sz="1800" dirty="0"/>
              <a:t> </a:t>
            </a:r>
            <a:r>
              <a:rPr lang="ru-RU" sz="1800" dirty="0" err="1"/>
              <a:t>дейін</a:t>
            </a:r>
            <a:r>
              <a:rPr lang="ru-RU" sz="1800" dirty="0"/>
              <a:t> </a:t>
            </a:r>
            <a:r>
              <a:rPr lang="ru-RU" sz="1800" dirty="0" err="1"/>
              <a:t>қосуға</a:t>
            </a:r>
            <a:r>
              <a:rPr lang="ru-RU" sz="1800" dirty="0"/>
              <a:t> </a:t>
            </a:r>
            <a:r>
              <a:rPr lang="ru-RU" sz="1800" dirty="0" err="1"/>
              <a:t>боладыМобильді</a:t>
            </a:r>
            <a:r>
              <a:rPr lang="ru-RU" sz="1800" dirty="0"/>
              <a:t> </a:t>
            </a:r>
            <a:r>
              <a:rPr lang="ru-RU" sz="1800" dirty="0" err="1"/>
              <a:t>құрылғылар</a:t>
            </a:r>
            <a:r>
              <a:rPr lang="ru-RU" sz="1800" dirty="0"/>
              <a:t> </a:t>
            </a:r>
            <a:r>
              <a:rPr lang="ru-RU" sz="1800" dirty="0" err="1"/>
              <a:t>Интернетке</a:t>
            </a:r>
            <a:r>
              <a:rPr lang="ru-RU" sz="1800" dirty="0"/>
              <a:t> </a:t>
            </a:r>
            <a:r>
              <a:rPr lang="ru-RU" sz="1800" dirty="0" err="1"/>
              <a:t>шығу</a:t>
            </a:r>
            <a:r>
              <a:rPr lang="ru-RU" sz="1800" dirty="0"/>
              <a:t> </a:t>
            </a:r>
            <a:r>
              <a:rPr lang="ru-RU" sz="1800" dirty="0" err="1"/>
              <a:t>үшін</a:t>
            </a:r>
            <a:r>
              <a:rPr lang="ru-RU" sz="1800" dirty="0"/>
              <a:t> </a:t>
            </a:r>
            <a:r>
              <a:rPr lang="en-US" sz="1800" dirty="0"/>
              <a:t>Wi-Fi </a:t>
            </a:r>
            <a:r>
              <a:rPr lang="ru-RU" sz="1800" dirty="0" err="1"/>
              <a:t>желісін</a:t>
            </a:r>
            <a:r>
              <a:rPr lang="ru-RU" sz="1800" dirty="0"/>
              <a:t> </a:t>
            </a:r>
            <a:r>
              <a:rPr lang="ru-RU" sz="1800" dirty="0" err="1"/>
              <a:t>пайдалануға</a:t>
            </a:r>
            <a:r>
              <a:rPr lang="ru-RU" sz="1800" dirty="0"/>
              <a:t> </a:t>
            </a:r>
            <a:r>
              <a:rPr lang="ru-RU" sz="1800" dirty="0" err="1"/>
              <a:t>арналған</a:t>
            </a:r>
            <a:r>
              <a:rPr lang="ru-RU" sz="1800" dirty="0"/>
              <a:t>, </a:t>
            </a:r>
            <a:r>
              <a:rPr lang="ru-RU" sz="1800" dirty="0" err="1"/>
              <a:t>егер</a:t>
            </a:r>
            <a:r>
              <a:rPr lang="ru-RU" sz="1800" dirty="0"/>
              <a:t> </a:t>
            </a:r>
            <a:r>
              <a:rPr lang="ru-RU" sz="1800" dirty="0" err="1"/>
              <a:t>ол</a:t>
            </a:r>
            <a:r>
              <a:rPr lang="ru-RU" sz="1800" dirty="0"/>
              <a:t> бар </a:t>
            </a:r>
            <a:r>
              <a:rPr lang="ru-RU" sz="1800" dirty="0" err="1"/>
              <a:t>болса</a:t>
            </a:r>
            <a:r>
              <a:rPr lang="ru-RU" sz="1800" dirty="0"/>
              <a:t> </a:t>
            </a:r>
            <a:r>
              <a:rPr lang="ru-RU" sz="1800" dirty="0" err="1"/>
              <a:t>және</a:t>
            </a:r>
            <a:r>
              <a:rPr lang="ru-RU" sz="1800" dirty="0"/>
              <a:t> </a:t>
            </a:r>
            <a:r>
              <a:rPr lang="ru-RU" sz="1800" dirty="0" err="1"/>
              <a:t>құрылғы</a:t>
            </a:r>
            <a:r>
              <a:rPr lang="ru-RU" sz="1800" dirty="0"/>
              <a:t> </a:t>
            </a:r>
            <a:r>
              <a:rPr lang="ru-RU" sz="1800" dirty="0" err="1"/>
              <a:t>кіру</a:t>
            </a:r>
            <a:r>
              <a:rPr lang="ru-RU" sz="1800" dirty="0"/>
              <a:t> </a:t>
            </a:r>
            <a:r>
              <a:rPr lang="ru-RU" sz="1800" dirty="0" err="1"/>
              <a:t>нүктесіне</a:t>
            </a:r>
            <a:r>
              <a:rPr lang="ru-RU" sz="1800" dirty="0"/>
              <a:t> </a:t>
            </a:r>
            <a:r>
              <a:rPr lang="ru-RU" sz="1800" dirty="0" err="1"/>
              <a:t>қосылып</a:t>
            </a:r>
            <a:r>
              <a:rPr lang="ru-RU" sz="1800" dirty="0"/>
              <a:t>, </a:t>
            </a:r>
            <a:r>
              <a:rPr lang="en-US" sz="1800" dirty="0"/>
              <a:t>IP </a:t>
            </a:r>
            <a:r>
              <a:rPr lang="ru-RU" sz="1800" dirty="0" err="1"/>
              <a:t>мекенжайын</a:t>
            </a:r>
            <a:r>
              <a:rPr lang="ru-RU" sz="1800" dirty="0"/>
              <a:t> ала </a:t>
            </a:r>
            <a:r>
              <a:rPr lang="ru-RU" sz="1800" dirty="0" err="1"/>
              <a:t>алады</a:t>
            </a:r>
            <a:r>
              <a:rPr lang="ru-RU" sz="1800" dirty="0"/>
              <a:t>. </a:t>
            </a:r>
            <a:r>
              <a:rPr lang="ru-RU" sz="1800" dirty="0" err="1"/>
              <a:t>Егер</a:t>
            </a:r>
            <a:r>
              <a:rPr lang="ru-RU" sz="1800" dirty="0"/>
              <a:t> </a:t>
            </a:r>
            <a:r>
              <a:rPr lang="en-US" sz="1800" dirty="0"/>
              <a:t>Wi-Fi </a:t>
            </a:r>
            <a:r>
              <a:rPr lang="ru-RU" sz="1800" dirty="0" err="1"/>
              <a:t>желісі</a:t>
            </a:r>
            <a:r>
              <a:rPr lang="ru-RU" sz="1800" dirty="0"/>
              <a:t> </a:t>
            </a:r>
            <a:r>
              <a:rPr lang="ru-RU" sz="1800" dirty="0" err="1"/>
              <a:t>қол</a:t>
            </a:r>
            <a:r>
              <a:rPr lang="ru-RU" sz="1800" dirty="0"/>
              <a:t> </a:t>
            </a:r>
            <a:r>
              <a:rPr lang="ru-RU" sz="1800" dirty="0" err="1"/>
              <a:t>жетімсіз</a:t>
            </a:r>
            <a:r>
              <a:rPr lang="ru-RU" sz="1800" dirty="0"/>
              <a:t> </a:t>
            </a:r>
            <a:r>
              <a:rPr lang="ru-RU" sz="1800" dirty="0" err="1"/>
              <a:t>болса</a:t>
            </a:r>
            <a:r>
              <a:rPr lang="ru-RU" sz="1800" dirty="0"/>
              <a:t>, </a:t>
            </a:r>
            <a:r>
              <a:rPr lang="ru-RU" sz="1800" dirty="0" err="1"/>
              <a:t>құрылғы</a:t>
            </a:r>
            <a:r>
              <a:rPr lang="ru-RU" sz="1800" dirty="0"/>
              <a:t> </a:t>
            </a:r>
            <a:r>
              <a:rPr lang="ru-RU" sz="1800" dirty="0" err="1"/>
              <a:t>орнатылған</a:t>
            </a:r>
            <a:r>
              <a:rPr lang="ru-RU" sz="1800" dirty="0"/>
              <a:t> </a:t>
            </a:r>
            <a:r>
              <a:rPr lang="ru-RU" sz="1800" dirty="0" err="1"/>
              <a:t>болса</a:t>
            </a:r>
            <a:r>
              <a:rPr lang="ru-RU" sz="1800" dirty="0"/>
              <a:t>, </a:t>
            </a:r>
            <a:r>
              <a:rPr lang="ru-RU" sz="1800" dirty="0" err="1"/>
              <a:t>деректер</a:t>
            </a:r>
            <a:r>
              <a:rPr lang="ru-RU" sz="1800" dirty="0"/>
              <a:t> </a:t>
            </a:r>
            <a:r>
              <a:rPr lang="ru-RU" sz="1800" dirty="0" err="1"/>
              <a:t>байланысын</a:t>
            </a:r>
            <a:r>
              <a:rPr lang="ru-RU" sz="1800" dirty="0"/>
              <a:t> </a:t>
            </a:r>
            <a:r>
              <a:rPr lang="ru-RU" sz="1800" dirty="0" err="1"/>
              <a:t>пайдаланады</a:t>
            </a:r>
            <a:r>
              <a:rPr lang="ru-RU" sz="1800" dirty="0"/>
              <a:t>. </a:t>
            </a:r>
          </a:p>
          <a:p>
            <a:r>
              <a:rPr lang="en-US" sz="1800" dirty="0"/>
              <a:t>Bluetooth-</a:t>
            </a:r>
            <a:r>
              <a:rPr lang="ru-RU" sz="1800" dirty="0" err="1"/>
              <a:t>бұл</a:t>
            </a:r>
            <a:r>
              <a:rPr lang="ru-RU" sz="1800" dirty="0"/>
              <a:t> </a:t>
            </a:r>
            <a:r>
              <a:rPr lang="ru-RU" sz="1800" dirty="0" err="1"/>
              <a:t>автоматты</a:t>
            </a:r>
            <a:r>
              <a:rPr lang="ru-RU" sz="1800" dirty="0"/>
              <a:t> </a:t>
            </a:r>
            <a:r>
              <a:rPr lang="ru-RU" sz="1800" dirty="0" err="1"/>
              <a:t>режимде</a:t>
            </a:r>
            <a:r>
              <a:rPr lang="ru-RU" sz="1800" dirty="0"/>
              <a:t> </a:t>
            </a:r>
            <a:r>
              <a:rPr lang="ru-RU" sz="1800" dirty="0" err="1"/>
              <a:t>жұмыс</a:t>
            </a:r>
            <a:r>
              <a:rPr lang="ru-RU" sz="1800" dirty="0"/>
              <a:t> </a:t>
            </a:r>
            <a:r>
              <a:rPr lang="ru-RU" sz="1800" dirty="0" err="1"/>
              <a:t>істейтін</a:t>
            </a:r>
            <a:r>
              <a:rPr lang="ru-RU" sz="1800" dirty="0"/>
              <a:t> </a:t>
            </a:r>
            <a:r>
              <a:rPr lang="ru-RU" sz="1800" dirty="0" err="1"/>
              <a:t>және</a:t>
            </a:r>
            <a:r>
              <a:rPr lang="ru-RU" sz="1800" dirty="0"/>
              <a:t> </a:t>
            </a:r>
            <a:r>
              <a:rPr lang="ru-RU" sz="1800" dirty="0" err="1"/>
              <a:t>өте</a:t>
            </a:r>
            <a:r>
              <a:rPr lang="ru-RU" sz="1800" dirty="0"/>
              <a:t> аз </a:t>
            </a:r>
            <a:r>
              <a:rPr lang="ru-RU" sz="1800" dirty="0" err="1"/>
              <a:t>электр</a:t>
            </a:r>
            <a:r>
              <a:rPr lang="ru-RU" sz="1800" dirty="0"/>
              <a:t> </a:t>
            </a:r>
            <a:r>
              <a:rPr lang="ru-RU" sz="1800" dirty="0" err="1"/>
              <a:t>энергиясын</a:t>
            </a:r>
            <a:r>
              <a:rPr lang="ru-RU" sz="1800" dirty="0"/>
              <a:t> </a:t>
            </a:r>
            <a:r>
              <a:rPr lang="ru-RU" sz="1800" dirty="0" err="1"/>
              <a:t>тұтынатын</a:t>
            </a:r>
            <a:r>
              <a:rPr lang="ru-RU" sz="1800" dirty="0"/>
              <a:t> </a:t>
            </a:r>
            <a:r>
              <a:rPr lang="ru-RU" sz="1800" dirty="0" err="1"/>
              <a:t>сымсыз</a:t>
            </a:r>
            <a:r>
              <a:rPr lang="ru-RU" sz="1800" dirty="0"/>
              <a:t> технология. </a:t>
            </a:r>
            <a:r>
              <a:rPr lang="ru-RU" sz="1800" dirty="0" err="1"/>
              <a:t>Бір</a:t>
            </a:r>
            <a:r>
              <a:rPr lang="ru-RU" sz="1800" dirty="0"/>
              <a:t> </a:t>
            </a:r>
            <a:r>
              <a:rPr lang="ru-RU" sz="1800" dirty="0" err="1"/>
              <a:t>уақытта</a:t>
            </a:r>
            <a:r>
              <a:rPr lang="ru-RU" sz="1800" dirty="0"/>
              <a:t> </a:t>
            </a:r>
            <a:r>
              <a:rPr lang="ru-RU" sz="1800" dirty="0" err="1"/>
              <a:t>бір-біріне</a:t>
            </a:r>
            <a:r>
              <a:rPr lang="ru-RU" sz="1800" dirty="0"/>
              <a:t> </a:t>
            </a:r>
            <a:r>
              <a:rPr lang="ru-RU" sz="1800" dirty="0" err="1"/>
              <a:t>сегіз</a:t>
            </a:r>
            <a:r>
              <a:rPr lang="ru-RU" sz="1800" dirty="0"/>
              <a:t> </a:t>
            </a:r>
            <a:r>
              <a:rPr lang="en-US" sz="1800" dirty="0"/>
              <a:t>Bluetooth </a:t>
            </a:r>
            <a:r>
              <a:rPr lang="ru-RU" sz="1800" dirty="0" err="1"/>
              <a:t>құрылғысына</a:t>
            </a:r>
            <a:r>
              <a:rPr lang="ru-RU" sz="1800" dirty="0"/>
              <a:t> </a:t>
            </a:r>
            <a:r>
              <a:rPr lang="ru-RU" sz="1800" dirty="0" err="1"/>
              <a:t>дейін</a:t>
            </a:r>
            <a:r>
              <a:rPr lang="ru-RU" sz="1800" dirty="0"/>
              <a:t> </a:t>
            </a:r>
            <a:r>
              <a:rPr lang="ru-RU" sz="1800" dirty="0" err="1"/>
              <a:t>қосуға</a:t>
            </a:r>
            <a:r>
              <a:rPr lang="ru-RU" sz="1800" dirty="0"/>
              <a:t> </a:t>
            </a:r>
            <a:r>
              <a:rPr lang="ru-RU" sz="1800" dirty="0" err="1"/>
              <a:t>болады</a:t>
            </a:r>
            <a:endParaRPr lang="ru-RU" sz="1800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err="1"/>
              <a:t>Желідегі</a:t>
            </a:r>
            <a:r>
              <a:rPr lang="ru-RU" sz="2800" dirty="0"/>
              <a:t> </a:t>
            </a:r>
            <a:r>
              <a:rPr lang="ru-RU" sz="2800" dirty="0" err="1"/>
              <a:t>мобильді</a:t>
            </a:r>
            <a:r>
              <a:rPr lang="ru-RU" sz="2800" dirty="0"/>
              <a:t> </a:t>
            </a:r>
            <a:r>
              <a:rPr lang="ru-RU" sz="2800" dirty="0" err="1"/>
              <a:t>құрылғылар</a:t>
            </a:r>
            <a:r>
              <a:rPr lang="ru-RU" sz="2800" dirty="0"/>
              <a:t> </a:t>
            </a:r>
            <a:r>
              <a:rPr lang="ru-RU" sz="2800" dirty="0" err="1"/>
              <a:t>ұялы</a:t>
            </a:r>
            <a:r>
              <a:rPr lang="ru-RU" sz="2800" dirty="0"/>
              <a:t> </a:t>
            </a:r>
            <a:r>
              <a:rPr lang="ru-RU" sz="2800" dirty="0" err="1"/>
              <a:t>желі</a:t>
            </a:r>
            <a:r>
              <a:rPr lang="ru-RU" sz="2800" dirty="0"/>
              <a:t> </a:t>
            </a:r>
            <a:r>
              <a:rPr lang="ru-RU" sz="2800" dirty="0" err="1"/>
              <a:t>және</a:t>
            </a:r>
            <a:r>
              <a:rPr lang="ru-RU" sz="2800" dirty="0"/>
              <a:t> </a:t>
            </a:r>
            <a:r>
              <a:rPr lang="en-US" sz="2800" dirty="0"/>
              <a:t>Bluetooth </a:t>
            </a:r>
            <a:r>
              <a:rPr lang="ru-RU" sz="2800" dirty="0" err="1"/>
              <a:t>деректері</a:t>
            </a:r>
            <a:endParaRPr lang="ru-RU" sz="2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1573" y="3998010"/>
            <a:ext cx="1421556" cy="263185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8375" y="3989012"/>
            <a:ext cx="1644824" cy="264085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12404" y="3989012"/>
            <a:ext cx="2761765" cy="2637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962473"/>
      </p:ext>
    </p:extLst>
  </p:cSld>
  <p:clrMapOvr>
    <a:masterClrMapping/>
  </p:clrMapOvr>
  <p:transition spd="med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1150" y="2263775"/>
            <a:ext cx="3854450" cy="1481138"/>
          </a:xfrm>
        </p:spPr>
        <p:txBody>
          <a:bodyPr/>
          <a:lstStyle/>
          <a:p>
            <a:r>
              <a:rPr lang="ru-RU" sz="2400" dirty="0"/>
              <a:t>1Үй </a:t>
            </a:r>
            <a:r>
              <a:rPr lang="ru-RU" sz="2400" dirty="0" err="1"/>
              <a:t>желісі</a:t>
            </a:r>
            <a:r>
              <a:rPr lang="ru-RU" sz="2400" dirty="0"/>
              <a:t> </a:t>
            </a:r>
            <a:r>
              <a:rPr lang="ru-RU" sz="2400" dirty="0" err="1"/>
              <a:t>дегеніміз</a:t>
            </a:r>
            <a:r>
              <a:rPr lang="ru-RU" sz="2400" dirty="0"/>
              <a:t> не?</a:t>
            </a:r>
            <a:endParaRPr lang="ru-RU" sz="24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3221210"/>
      </p:ext>
    </p:extLst>
  </p:cSld>
  <p:clrMapOvr>
    <a:masterClrMapping/>
  </p:clrMapOvr>
  <p:transition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110" y="1232592"/>
            <a:ext cx="8752916" cy="5233315"/>
          </a:xfrm>
        </p:spPr>
        <p:txBody>
          <a:bodyPr>
            <a:normAutofit/>
          </a:bodyPr>
          <a:lstStyle/>
          <a:p>
            <a:r>
              <a:rPr lang="ru-RU" sz="2000" dirty="0" err="1"/>
              <a:t>Үй</a:t>
            </a:r>
            <a:r>
              <a:rPr lang="ru-RU" sz="2000" dirty="0"/>
              <a:t> </a:t>
            </a:r>
            <a:r>
              <a:rPr lang="ru-RU" sz="2000" dirty="0" err="1"/>
              <a:t>желісі-бұл</a:t>
            </a:r>
            <a:r>
              <a:rPr lang="ru-RU" sz="2000" dirty="0"/>
              <a:t> </a:t>
            </a:r>
            <a:r>
              <a:rPr lang="ru-RU" sz="2000" dirty="0" err="1"/>
              <a:t>құрылғы</a:t>
            </a:r>
            <a:r>
              <a:rPr lang="ru-RU" sz="2000" dirty="0"/>
              <a:t> </a:t>
            </a:r>
            <a:r>
              <a:rPr lang="ru-RU" sz="2000" dirty="0" err="1"/>
              <a:t>орнатылған</a:t>
            </a:r>
            <a:r>
              <a:rPr lang="ru-RU" sz="2000" dirty="0"/>
              <a:t> </a:t>
            </a:r>
            <a:r>
              <a:rPr lang="ru-RU" sz="2000" dirty="0" err="1"/>
              <a:t>маршрутизаторға</a:t>
            </a:r>
            <a:r>
              <a:rPr lang="ru-RU" sz="2000" dirty="0"/>
              <a:t> </a:t>
            </a:r>
            <a:r>
              <a:rPr lang="ru-RU" sz="2000" dirty="0" err="1"/>
              <a:t>қосылған</a:t>
            </a:r>
            <a:r>
              <a:rPr lang="ru-RU" sz="2000" dirty="0"/>
              <a:t> </a:t>
            </a:r>
            <a:r>
              <a:rPr lang="ru-RU" sz="2000" dirty="0" err="1"/>
              <a:t>Шағын</a:t>
            </a:r>
            <a:r>
              <a:rPr lang="ru-RU" sz="2000" dirty="0"/>
              <a:t> </a:t>
            </a:r>
            <a:r>
              <a:rPr lang="ru-RU" sz="2000" dirty="0" err="1"/>
              <a:t>Жергілікті</a:t>
            </a:r>
            <a:r>
              <a:rPr lang="ru-RU" sz="2000" dirty="0"/>
              <a:t> </a:t>
            </a:r>
            <a:r>
              <a:rPr lang="ru-RU" sz="2000" dirty="0" err="1"/>
              <a:t>желі</a:t>
            </a:r>
            <a:r>
              <a:rPr lang="ru-RU" sz="2000" dirty="0"/>
              <a:t>. Маршрутизатор </a:t>
            </a:r>
            <a:r>
              <a:rPr lang="ru-RU" sz="2000" dirty="0" err="1"/>
              <a:t>интернетке</a:t>
            </a:r>
            <a:r>
              <a:rPr lang="ru-RU" sz="2000" dirty="0"/>
              <a:t> </a:t>
            </a:r>
            <a:r>
              <a:rPr lang="ru-RU" sz="2000" dirty="0" err="1"/>
              <a:t>қосылған</a:t>
            </a:r>
            <a:r>
              <a:rPr lang="ru-RU" sz="2000" dirty="0"/>
              <a:t>. </a:t>
            </a:r>
            <a:r>
              <a:rPr lang="ru-RU" sz="2000" dirty="0" err="1"/>
              <a:t>Әдетте</a:t>
            </a:r>
            <a:r>
              <a:rPr lang="ru-RU" sz="2000" dirty="0"/>
              <a:t>, </a:t>
            </a:r>
            <a:r>
              <a:rPr lang="ru-RU" sz="2000" dirty="0" err="1"/>
              <a:t>үй</a:t>
            </a:r>
            <a:r>
              <a:rPr lang="ru-RU" sz="2000" dirty="0"/>
              <a:t> маршрутизаторы </a:t>
            </a:r>
            <a:r>
              <a:rPr lang="ru-RU" sz="2000" dirty="0" err="1"/>
              <a:t>сымды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сымсыз</a:t>
            </a:r>
            <a:r>
              <a:rPr lang="ru-RU" sz="2000" dirty="0"/>
              <a:t> </a:t>
            </a:r>
            <a:r>
              <a:rPr lang="ru-RU" sz="2000" dirty="0" err="1"/>
              <a:t>байланысты</a:t>
            </a:r>
            <a:r>
              <a:rPr lang="ru-RU" sz="2000" dirty="0"/>
              <a:t> </a:t>
            </a:r>
            <a:r>
              <a:rPr lang="ru-RU" sz="2000" dirty="0" err="1"/>
              <a:t>қамтамасыз</a:t>
            </a:r>
            <a:r>
              <a:rPr lang="ru-RU" sz="2000" dirty="0"/>
              <a:t> </a:t>
            </a:r>
            <a:r>
              <a:rPr lang="ru-RU" sz="2000" dirty="0" err="1"/>
              <a:t>етеді</a:t>
            </a:r>
            <a:r>
              <a:rPr lang="ru-RU" sz="2000" dirty="0"/>
              <a:t>.</a:t>
            </a:r>
          </a:p>
          <a:p>
            <a:r>
              <a:rPr lang="ru-RU" sz="2000" dirty="0" err="1"/>
              <a:t>Нарыққа</a:t>
            </a:r>
            <a:r>
              <a:rPr lang="ru-RU" sz="2000" dirty="0"/>
              <a:t> </a:t>
            </a:r>
            <a:r>
              <a:rPr lang="ru-RU" sz="2000" dirty="0" err="1"/>
              <a:t>жаңа</a:t>
            </a:r>
            <a:r>
              <a:rPr lang="ru-RU" sz="2000" dirty="0"/>
              <a:t> </a:t>
            </a:r>
            <a:r>
              <a:rPr lang="ru-RU" sz="2000" dirty="0" err="1"/>
              <a:t>технологиялар</a:t>
            </a:r>
            <a:r>
              <a:rPr lang="ru-RU" sz="2000" dirty="0"/>
              <a:t> </a:t>
            </a:r>
            <a:r>
              <a:rPr lang="ru-RU" sz="2000" dirty="0" err="1"/>
              <a:t>шыққаннан</a:t>
            </a:r>
            <a:r>
              <a:rPr lang="ru-RU" sz="2000" dirty="0"/>
              <a:t> </a:t>
            </a:r>
            <a:r>
              <a:rPr lang="ru-RU" sz="2000" dirty="0" err="1"/>
              <a:t>кейін</a:t>
            </a:r>
            <a:r>
              <a:rPr lang="ru-RU" sz="2000" dirty="0"/>
              <a:t> </a:t>
            </a:r>
            <a:r>
              <a:rPr lang="ru-RU" sz="2000" dirty="0" err="1"/>
              <a:t>тұрмыстық</a:t>
            </a:r>
            <a:r>
              <a:rPr lang="ru-RU" sz="2000" dirty="0"/>
              <a:t> </a:t>
            </a:r>
            <a:r>
              <a:rPr lang="ru-RU" sz="2000" dirty="0" err="1"/>
              <a:t>функциялар</a:t>
            </a:r>
            <a:r>
              <a:rPr lang="ru-RU" sz="2000" dirty="0"/>
              <a:t> </a:t>
            </a:r>
            <a:r>
              <a:rPr lang="ru-RU" sz="2000" dirty="0" err="1"/>
              <a:t>қосу</a:t>
            </a:r>
            <a:r>
              <a:rPr lang="ru-RU" sz="2000" dirty="0"/>
              <a:t> мен </a:t>
            </a:r>
            <a:r>
              <a:rPr lang="ru-RU" sz="2000" dirty="0" err="1"/>
              <a:t>басқару</a:t>
            </a:r>
            <a:r>
              <a:rPr lang="ru-RU" sz="2000" dirty="0"/>
              <a:t> </a:t>
            </a:r>
            <a:r>
              <a:rPr lang="ru-RU" sz="2000" dirty="0" err="1"/>
              <a:t>мүмкіндігін</a:t>
            </a:r>
            <a:r>
              <a:rPr lang="ru-RU" sz="2000" dirty="0"/>
              <a:t> </a:t>
            </a:r>
            <a:r>
              <a:rPr lang="ru-RU" sz="2000" dirty="0" err="1"/>
              <a:t>қамтамасыз</a:t>
            </a:r>
            <a:r>
              <a:rPr lang="ru-RU" sz="2000" dirty="0"/>
              <a:t> </a:t>
            </a:r>
            <a:r>
              <a:rPr lang="ru-RU" sz="2000" dirty="0" err="1"/>
              <a:t>ететін</a:t>
            </a:r>
            <a:r>
              <a:rPr lang="ru-RU" sz="2000" dirty="0"/>
              <a:t> </a:t>
            </a:r>
            <a:r>
              <a:rPr lang="ru-RU" sz="2000" dirty="0" err="1"/>
              <a:t>желіге</a:t>
            </a:r>
            <a:r>
              <a:rPr lang="ru-RU" sz="2000" dirty="0"/>
              <a:t> </a:t>
            </a:r>
            <a:r>
              <a:rPr lang="ru-RU" sz="2000" dirty="0" err="1"/>
              <a:t>байланысты</a:t>
            </a:r>
            <a:r>
              <a:rPr lang="ru-RU" sz="2000" dirty="0"/>
              <a:t> </a:t>
            </a:r>
            <a:r>
              <a:rPr lang="ru-RU" sz="2000" dirty="0" err="1"/>
              <a:t>болады</a:t>
            </a:r>
            <a:r>
              <a:rPr lang="ru-RU" sz="2000" dirty="0"/>
              <a:t>.</a:t>
            </a:r>
          </a:p>
          <a:p>
            <a:r>
              <a:rPr lang="ru-RU" sz="2000" dirty="0" err="1"/>
              <a:t>Шағын</a:t>
            </a:r>
            <a:r>
              <a:rPr lang="ru-RU" sz="2000" dirty="0"/>
              <a:t> бизнес пен </a:t>
            </a:r>
            <a:r>
              <a:rPr lang="ru-RU" sz="2000" dirty="0" err="1"/>
              <a:t>үйге</a:t>
            </a:r>
            <a:r>
              <a:rPr lang="ru-RU" sz="2000" dirty="0"/>
              <a:t> </a:t>
            </a:r>
            <a:r>
              <a:rPr lang="ru-RU" sz="2000" dirty="0" err="1"/>
              <a:t>арналған</a:t>
            </a:r>
            <a:r>
              <a:rPr lang="ru-RU" sz="2000" dirty="0"/>
              <a:t> </a:t>
            </a:r>
            <a:r>
              <a:rPr lang="ru-RU" sz="2000" dirty="0" err="1"/>
              <a:t>маршрутизаторлар</a:t>
            </a:r>
            <a:r>
              <a:rPr lang="ru-RU" sz="2000" dirty="0"/>
              <a:t>, </a:t>
            </a:r>
            <a:r>
              <a:rPr lang="ru-RU" sz="2000" dirty="0" err="1"/>
              <a:t>әдетте</a:t>
            </a:r>
            <a:r>
              <a:rPr lang="ru-RU" sz="2000" dirty="0"/>
              <a:t>, </a:t>
            </a:r>
            <a:r>
              <a:rPr lang="ru-RU" sz="2000" dirty="0" err="1"/>
              <a:t>екі</a:t>
            </a:r>
            <a:r>
              <a:rPr lang="ru-RU" sz="2000" dirty="0"/>
              <a:t> </a:t>
            </a:r>
            <a:r>
              <a:rPr lang="ru-RU" sz="2000" dirty="0" err="1"/>
              <a:t>негізгі</a:t>
            </a:r>
            <a:r>
              <a:rPr lang="ru-RU" sz="2000" dirty="0"/>
              <a:t> </a:t>
            </a:r>
            <a:r>
              <a:rPr lang="ru-RU" sz="2000" dirty="0" err="1"/>
              <a:t>порттармен</a:t>
            </a:r>
            <a:r>
              <a:rPr lang="ru-RU" sz="2000" dirty="0"/>
              <a:t> </a:t>
            </a:r>
            <a:r>
              <a:rPr lang="ru-RU" sz="2000" dirty="0" err="1"/>
              <a:t>жабдықталған</a:t>
            </a:r>
            <a:r>
              <a:rPr lang="ru-RU" sz="2000" dirty="0"/>
              <a:t>: </a:t>
            </a:r>
            <a:r>
              <a:rPr lang="en-US" sz="2000" dirty="0"/>
              <a:t>Ethernet-</a:t>
            </a:r>
            <a:r>
              <a:rPr lang="ru-RU" sz="2000" dirty="0" err="1"/>
              <a:t>порттар</a:t>
            </a:r>
            <a:r>
              <a:rPr lang="ru-RU" sz="2000" dirty="0"/>
              <a:t> мен интернет порты.</a:t>
            </a:r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Үй</a:t>
            </a:r>
            <a:r>
              <a:rPr lang="ru-RU" dirty="0"/>
              <a:t> </a:t>
            </a:r>
            <a:r>
              <a:rPr lang="ru-RU" dirty="0" err="1"/>
              <a:t>желісінің</a:t>
            </a:r>
            <a:r>
              <a:rPr lang="ru-RU" dirty="0"/>
              <a:t> </a:t>
            </a:r>
            <a:r>
              <a:rPr lang="ru-RU" dirty="0" err="1"/>
              <a:t>құрылымы</a:t>
            </a:r>
            <a:r>
              <a:rPr lang="ru-RU" dirty="0"/>
              <a:t> </a:t>
            </a:r>
            <a:r>
              <a:rPr lang="ru-RU" dirty="0" err="1"/>
              <a:t>Үй</a:t>
            </a:r>
            <a:r>
              <a:rPr lang="ru-RU" dirty="0"/>
              <a:t> </a:t>
            </a:r>
            <a:r>
              <a:rPr lang="ru-RU" dirty="0" err="1"/>
              <a:t>желісінің</a:t>
            </a:r>
            <a:r>
              <a:rPr lang="ru-RU" dirty="0"/>
              <a:t> </a:t>
            </a:r>
            <a:r>
              <a:rPr lang="ru-RU" dirty="0" err="1"/>
              <a:t>негіздері</a:t>
            </a:r>
            <a:endParaRPr lang="ru-RU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2467" y="3554071"/>
            <a:ext cx="5061533" cy="3178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225803"/>
      </p:ext>
    </p:extLst>
  </p:cSld>
  <p:clrMapOvr>
    <a:masterClrMapping/>
  </p:clrMapOvr>
  <p:transition spd="med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3868" y="4595150"/>
            <a:ext cx="8733677" cy="2060293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10000"/>
              </a:lnSpc>
            </a:pPr>
            <a:r>
              <a:rPr lang="ru-RU" dirty="0" err="1"/>
              <a:t>Сымсыз</a:t>
            </a:r>
            <a:r>
              <a:rPr lang="ru-RU" dirty="0"/>
              <a:t> </a:t>
            </a:r>
            <a:r>
              <a:rPr lang="ru-RU" dirty="0" err="1"/>
              <a:t>технологияларда</a:t>
            </a:r>
            <a:r>
              <a:rPr lang="ru-RU" dirty="0"/>
              <a:t> </a:t>
            </a:r>
            <a:r>
              <a:rPr lang="ru-RU" dirty="0" err="1"/>
              <a:t>құрылғылар</a:t>
            </a:r>
            <a:r>
              <a:rPr lang="ru-RU" dirty="0"/>
              <a:t> </a:t>
            </a:r>
            <a:r>
              <a:rPr lang="ru-RU" dirty="0" err="1"/>
              <a:t>арасында</a:t>
            </a:r>
            <a:r>
              <a:rPr lang="ru-RU" dirty="0"/>
              <a:t> </a:t>
            </a:r>
            <a:r>
              <a:rPr lang="ru-RU" dirty="0" err="1"/>
              <a:t>ақпарат</a:t>
            </a:r>
            <a:r>
              <a:rPr lang="ru-RU" dirty="0"/>
              <a:t> </a:t>
            </a:r>
            <a:r>
              <a:rPr lang="ru-RU" dirty="0" err="1"/>
              <a:t>алмасу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электромагниттік</a:t>
            </a:r>
            <a:r>
              <a:rPr lang="ru-RU" dirty="0"/>
              <a:t> </a:t>
            </a:r>
            <a:r>
              <a:rPr lang="ru-RU" dirty="0" err="1"/>
              <a:t>толқындар</a:t>
            </a:r>
            <a:r>
              <a:rPr lang="ru-RU" dirty="0"/>
              <a:t> </a:t>
            </a:r>
            <a:r>
              <a:rPr lang="ru-RU" dirty="0" err="1"/>
              <a:t>қолданылады</a:t>
            </a:r>
            <a:r>
              <a:rPr lang="ru-RU" dirty="0"/>
              <a:t>.</a:t>
            </a:r>
          </a:p>
          <a:p>
            <a:pPr>
              <a:lnSpc>
                <a:spcPct val="110000"/>
              </a:lnSpc>
            </a:pPr>
            <a:r>
              <a:rPr lang="ru-RU" dirty="0" err="1"/>
              <a:t>Үй</a:t>
            </a:r>
            <a:r>
              <a:rPr lang="ru-RU" dirty="0"/>
              <a:t> </a:t>
            </a:r>
            <a:r>
              <a:rPr lang="ru-RU" dirty="0" err="1"/>
              <a:t>желілерінде</a:t>
            </a:r>
            <a:r>
              <a:rPr lang="ru-RU" dirty="0"/>
              <a:t> </a:t>
            </a:r>
            <a:r>
              <a:rPr lang="ru-RU" dirty="0" err="1"/>
              <a:t>көбінесе</a:t>
            </a:r>
            <a:r>
              <a:rPr lang="ru-RU" dirty="0"/>
              <a:t> </a:t>
            </a:r>
            <a:r>
              <a:rPr lang="ru-RU" dirty="0" err="1"/>
              <a:t>лицензияланбайтын</a:t>
            </a:r>
            <a:r>
              <a:rPr lang="ru-RU" dirty="0"/>
              <a:t> 2,4 ГГц </a:t>
            </a:r>
            <a:r>
              <a:rPr lang="ru-RU" dirty="0" err="1"/>
              <a:t>және</a:t>
            </a:r>
            <a:r>
              <a:rPr lang="ru-RU" dirty="0"/>
              <a:t> 5 ГГц </a:t>
            </a:r>
            <a:r>
              <a:rPr lang="ru-RU" dirty="0" err="1"/>
              <a:t>жиіліктік</a:t>
            </a:r>
            <a:r>
              <a:rPr lang="ru-RU" dirty="0"/>
              <a:t> </a:t>
            </a:r>
            <a:r>
              <a:rPr lang="ru-RU" dirty="0" err="1"/>
              <a:t>диапазондарында</a:t>
            </a:r>
            <a:r>
              <a:rPr lang="ru-RU" dirty="0"/>
              <a:t> </a:t>
            </a:r>
            <a:r>
              <a:rPr lang="ru-RU" dirty="0" err="1"/>
              <a:t>сымсыз</a:t>
            </a:r>
            <a:r>
              <a:rPr lang="ru-RU" dirty="0"/>
              <a:t> </a:t>
            </a:r>
            <a:r>
              <a:rPr lang="ru-RU" dirty="0" err="1"/>
              <a:t>қатынау</a:t>
            </a:r>
            <a:r>
              <a:rPr lang="ru-RU" dirty="0"/>
              <a:t> </a:t>
            </a:r>
            <a:r>
              <a:rPr lang="ru-RU" dirty="0" err="1"/>
              <a:t>технологиялары</a:t>
            </a:r>
            <a:r>
              <a:rPr lang="ru-RU" dirty="0"/>
              <a:t> </a:t>
            </a:r>
            <a:r>
              <a:rPr lang="ru-RU" dirty="0" err="1"/>
              <a:t>қолданылады</a:t>
            </a:r>
            <a:r>
              <a:rPr lang="ru-RU" dirty="0"/>
              <a:t>.</a:t>
            </a:r>
          </a:p>
          <a:p>
            <a:pPr>
              <a:lnSpc>
                <a:spcPct val="110000"/>
              </a:lnSpc>
            </a:pP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жиі</a:t>
            </a:r>
            <a:r>
              <a:rPr lang="ru-RU" dirty="0"/>
              <a:t> </a:t>
            </a:r>
            <a:r>
              <a:rPr lang="ru-RU" dirty="0" err="1"/>
              <a:t>іске</a:t>
            </a:r>
            <a:r>
              <a:rPr lang="ru-RU" dirty="0"/>
              <a:t> </a:t>
            </a:r>
            <a:r>
              <a:rPr lang="ru-RU" dirty="0" err="1"/>
              <a:t>асырылатын</a:t>
            </a:r>
            <a:r>
              <a:rPr lang="ru-RU" dirty="0"/>
              <a:t> </a:t>
            </a:r>
            <a:r>
              <a:rPr lang="ru-RU" dirty="0" err="1"/>
              <a:t>сымды</a:t>
            </a:r>
            <a:r>
              <a:rPr lang="ru-RU" dirty="0"/>
              <a:t> </a:t>
            </a:r>
            <a:r>
              <a:rPr lang="ru-RU" dirty="0" err="1"/>
              <a:t>байланыс</a:t>
            </a:r>
            <a:r>
              <a:rPr lang="ru-RU" dirty="0"/>
              <a:t> ХАТТАМАСЫ-</a:t>
            </a:r>
            <a:r>
              <a:rPr lang="en-US" dirty="0"/>
              <a:t>Ethernet. Ethernet </a:t>
            </a:r>
            <a:r>
              <a:rPr lang="ru-RU" dirty="0" err="1"/>
              <a:t>желілік</a:t>
            </a:r>
            <a:r>
              <a:rPr lang="ru-RU" dirty="0"/>
              <a:t> </a:t>
            </a:r>
            <a:r>
              <a:rPr lang="ru-RU" dirty="0" err="1"/>
              <a:t>құрылғыларға</a:t>
            </a:r>
            <a:r>
              <a:rPr lang="ru-RU" dirty="0"/>
              <a:t> </a:t>
            </a:r>
            <a:r>
              <a:rPr lang="ru-RU" dirty="0" err="1"/>
              <a:t>сымды</a:t>
            </a:r>
            <a:r>
              <a:rPr lang="ru-RU" dirty="0"/>
              <a:t> </a:t>
            </a:r>
            <a:r>
              <a:rPr lang="ru-RU" dirty="0" err="1"/>
              <a:t>жергілікті</a:t>
            </a:r>
            <a:r>
              <a:rPr lang="ru-RU" dirty="0"/>
              <a:t> </a:t>
            </a:r>
            <a:r>
              <a:rPr lang="ru-RU" dirty="0" err="1"/>
              <a:t>желіге</a:t>
            </a:r>
            <a:r>
              <a:rPr lang="ru-RU" dirty="0"/>
              <a:t> </a:t>
            </a:r>
            <a:r>
              <a:rPr lang="ru-RU" dirty="0" err="1"/>
              <a:t>қосылу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әрекеттесуге</a:t>
            </a:r>
            <a:r>
              <a:rPr lang="ru-RU" dirty="0"/>
              <a:t> </a:t>
            </a:r>
            <a:r>
              <a:rPr lang="ru-RU" dirty="0" err="1"/>
              <a:t>мүмкіндік</a:t>
            </a:r>
            <a:r>
              <a:rPr lang="ru-RU" dirty="0"/>
              <a:t> </a:t>
            </a:r>
            <a:r>
              <a:rPr lang="ru-RU" dirty="0" err="1"/>
              <a:t>беретін</a:t>
            </a:r>
            <a:r>
              <a:rPr lang="ru-RU" dirty="0"/>
              <a:t> </a:t>
            </a:r>
            <a:r>
              <a:rPr lang="ru-RU" dirty="0" err="1"/>
              <a:t>хаттамалар</a:t>
            </a:r>
            <a:r>
              <a:rPr lang="ru-RU" dirty="0"/>
              <a:t> </a:t>
            </a:r>
            <a:r>
              <a:rPr lang="ru-RU" dirty="0" err="1"/>
              <a:t>жиынтығын</a:t>
            </a:r>
            <a:r>
              <a:rPr lang="ru-RU" dirty="0"/>
              <a:t> </a:t>
            </a:r>
            <a:r>
              <a:rPr lang="ru-RU" dirty="0" err="1"/>
              <a:t>пайдаланады</a:t>
            </a:r>
            <a:r>
              <a:rPr lang="ru-RU" dirty="0"/>
              <a:t>.</a:t>
            </a:r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Үй</a:t>
            </a:r>
            <a:r>
              <a:rPr lang="ru-RU" dirty="0"/>
              <a:t> </a:t>
            </a:r>
            <a:r>
              <a:rPr lang="ru-RU" dirty="0" err="1"/>
              <a:t>желісінің</a:t>
            </a:r>
            <a:r>
              <a:rPr lang="ru-RU" dirty="0"/>
              <a:t> </a:t>
            </a:r>
            <a:r>
              <a:rPr lang="ru-RU" dirty="0" err="1"/>
              <a:t>құрылымы</a:t>
            </a:r>
            <a:r>
              <a:rPr lang="ru-RU" dirty="0"/>
              <a:t> </a:t>
            </a:r>
            <a:r>
              <a:rPr lang="ru-RU" dirty="0" err="1"/>
              <a:t>үйдегі</a:t>
            </a:r>
            <a:r>
              <a:rPr lang="ru-RU" dirty="0"/>
              <a:t> </a:t>
            </a:r>
            <a:r>
              <a:rPr lang="ru-RU" dirty="0" err="1"/>
              <a:t>желілік</a:t>
            </a:r>
            <a:r>
              <a:rPr lang="ru-RU" dirty="0"/>
              <a:t> </a:t>
            </a:r>
            <a:r>
              <a:rPr lang="ru-RU" dirty="0" err="1"/>
              <a:t>технологиялар</a:t>
            </a:r>
            <a:endParaRPr lang="ru-RU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23" y="1318866"/>
            <a:ext cx="8114870" cy="3166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54761"/>
      </p:ext>
    </p:extLst>
  </p:cSld>
  <p:clrMapOvr>
    <a:masterClrMapping/>
  </p:clrMapOvr>
  <p:transition spd="med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1150" y="2263775"/>
            <a:ext cx="3854450" cy="1481138"/>
          </a:xfrm>
        </p:spPr>
        <p:txBody>
          <a:bodyPr/>
          <a:lstStyle/>
          <a:p>
            <a:pPr eaLnBrk="1" hangingPunct="1"/>
            <a:r>
              <a:rPr lang="ru-RU" sz="2400" dirty="0"/>
              <a:t>2. </a:t>
            </a:r>
            <a:r>
              <a:rPr lang="ru-RU" sz="2400" dirty="0" err="1"/>
              <a:t>Wi-Fi</a:t>
            </a:r>
            <a:r>
              <a:rPr lang="ru-RU" sz="2400" dirty="0"/>
              <a:t> </a:t>
            </a:r>
            <a:r>
              <a:rPr lang="ru-RU" sz="2400" dirty="0" err="1"/>
              <a:t>қалай</a:t>
            </a:r>
            <a:r>
              <a:rPr lang="ru-RU" sz="2400" dirty="0"/>
              <a:t> </a:t>
            </a:r>
            <a:r>
              <a:rPr lang="ru-RU" sz="2400" dirty="0" err="1"/>
              <a:t>жұмыс</a:t>
            </a:r>
            <a:r>
              <a:rPr lang="ru-RU" sz="2400" dirty="0"/>
              <a:t> </a:t>
            </a:r>
            <a:r>
              <a:rPr lang="ru-RU" sz="2400" dirty="0" err="1"/>
              <a:t>жасайды</a:t>
            </a:r>
            <a:r>
              <a:rPr lang="ru-RU" sz="2400" dirty="0"/>
              <a:t>? </a:t>
            </a:r>
            <a:endParaRPr lang="ru-RU" sz="24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8285346"/>
      </p:ext>
    </p:extLst>
  </p:cSld>
  <p:clrMapOvr>
    <a:masterClrMapping/>
  </p:clrMapOvr>
  <p:transition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109" y="1527858"/>
            <a:ext cx="3392824" cy="4861367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</a:pPr>
            <a:r>
              <a:rPr lang="ru-RU" dirty="0" err="1"/>
              <a:t>Сымсыз</a:t>
            </a:r>
            <a:r>
              <a:rPr lang="ru-RU" dirty="0"/>
              <a:t> </a:t>
            </a:r>
            <a:r>
              <a:rPr lang="ru-RU" dirty="0" err="1"/>
              <a:t>құрылғылар</a:t>
            </a:r>
            <a:r>
              <a:rPr lang="ru-RU" dirty="0"/>
              <a:t>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әрекеттесуі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көптеген</a:t>
            </a:r>
            <a:r>
              <a:rPr lang="ru-RU" dirty="0"/>
              <a:t> </a:t>
            </a:r>
            <a:r>
              <a:rPr lang="ru-RU" dirty="0" err="1"/>
              <a:t>стандарттар</a:t>
            </a:r>
            <a:r>
              <a:rPr lang="ru-RU" dirty="0"/>
              <a:t> </a:t>
            </a:r>
            <a:r>
              <a:rPr lang="ru-RU" dirty="0" err="1"/>
              <a:t>әзірленді</a:t>
            </a:r>
            <a:r>
              <a:rPr lang="ru-RU" dirty="0"/>
              <a:t>. </a:t>
            </a:r>
            <a:r>
              <a:rPr lang="en-US" dirty="0"/>
              <a:t>IEEE 802.11 </a:t>
            </a:r>
            <a:r>
              <a:rPr lang="ru-RU" dirty="0"/>
              <a:t>стандарты </a:t>
            </a:r>
            <a:r>
              <a:rPr lang="en-US" dirty="0"/>
              <a:t>WLAN </a:t>
            </a:r>
            <a:r>
              <a:rPr lang="ru-RU" dirty="0" err="1"/>
              <a:t>желілеріндегі</a:t>
            </a:r>
            <a:r>
              <a:rPr lang="ru-RU" dirty="0"/>
              <a:t> </a:t>
            </a:r>
            <a:r>
              <a:rPr lang="ru-RU" dirty="0" err="1"/>
              <a:t>құрылғылардың</a:t>
            </a:r>
            <a:r>
              <a:rPr lang="ru-RU" dirty="0"/>
              <a:t> </a:t>
            </a:r>
            <a:r>
              <a:rPr lang="ru-RU" dirty="0" err="1"/>
              <a:t>жұмысын</a:t>
            </a:r>
            <a:r>
              <a:rPr lang="ru-RU" dirty="0"/>
              <a:t> </a:t>
            </a:r>
            <a:r>
              <a:rPr lang="ru-RU" dirty="0" err="1"/>
              <a:t>реттейді</a:t>
            </a:r>
            <a:r>
              <a:rPr lang="ru-RU" dirty="0"/>
              <a:t>. </a:t>
            </a:r>
          </a:p>
          <a:p>
            <a:pPr>
              <a:lnSpc>
                <a:spcPct val="120000"/>
              </a:lnSpc>
            </a:pPr>
            <a:r>
              <a:rPr lang="ru-RU" dirty="0"/>
              <a:t>802.11 </a:t>
            </a:r>
            <a:r>
              <a:rPr lang="ru-RU" dirty="0" err="1"/>
              <a:t>стандартын</a:t>
            </a:r>
            <a:r>
              <a:rPr lang="ru-RU" dirty="0"/>
              <a:t> </a:t>
            </a:r>
            <a:r>
              <a:rPr lang="ru-RU" dirty="0" err="1"/>
              <a:t>пайдаланатын</a:t>
            </a:r>
            <a:r>
              <a:rPr lang="ru-RU" dirty="0"/>
              <a:t> </a:t>
            </a:r>
            <a:r>
              <a:rPr lang="ru-RU" dirty="0" err="1"/>
              <a:t>сымсыз</a:t>
            </a:r>
            <a:r>
              <a:rPr lang="ru-RU" dirty="0"/>
              <a:t> </a:t>
            </a:r>
            <a:r>
              <a:rPr lang="ru-RU" dirty="0" err="1"/>
              <a:t>маршрутизаторларда</a:t>
            </a:r>
            <a:r>
              <a:rPr lang="ru-RU" dirty="0"/>
              <a:t> </a:t>
            </a:r>
            <a:r>
              <a:rPr lang="ru-RU" dirty="0" err="1"/>
              <a:t>бірқатар</a:t>
            </a:r>
            <a:r>
              <a:rPr lang="ru-RU" dirty="0"/>
              <a:t> </a:t>
            </a:r>
            <a:r>
              <a:rPr lang="ru-RU" dirty="0" err="1"/>
              <a:t>параметрлерді</a:t>
            </a:r>
            <a:r>
              <a:rPr lang="ru-RU" dirty="0"/>
              <a:t> </a:t>
            </a:r>
            <a:r>
              <a:rPr lang="ru-RU" dirty="0" err="1"/>
              <a:t>теңшеу</a:t>
            </a:r>
            <a:r>
              <a:rPr lang="ru-RU" dirty="0"/>
              <a:t> </a:t>
            </a:r>
            <a:r>
              <a:rPr lang="ru-RU" dirty="0" err="1"/>
              <a:t>керек</a:t>
            </a:r>
            <a:r>
              <a:rPr lang="ru-RU" dirty="0"/>
              <a:t>, </a:t>
            </a:r>
            <a:r>
              <a:rPr lang="ru-RU" dirty="0" err="1"/>
              <a:t>соның</a:t>
            </a:r>
            <a:r>
              <a:rPr lang="ru-RU" dirty="0"/>
              <a:t> </a:t>
            </a:r>
            <a:r>
              <a:rPr lang="ru-RU" dirty="0" err="1"/>
              <a:t>ішінде</a:t>
            </a:r>
            <a:r>
              <a:rPr lang="ru-RU" dirty="0"/>
              <a:t>:</a:t>
            </a:r>
          </a:p>
          <a:p>
            <a:pPr>
              <a:lnSpc>
                <a:spcPct val="120000"/>
              </a:lnSpc>
            </a:pPr>
            <a:r>
              <a:rPr lang="en-US" dirty="0"/>
              <a:t>Network mode (</a:t>
            </a:r>
            <a:r>
              <a:rPr lang="ru-RU" dirty="0" err="1"/>
              <a:t>желілік</a:t>
            </a:r>
            <a:r>
              <a:rPr lang="ru-RU" dirty="0"/>
              <a:t> режим);</a:t>
            </a:r>
          </a:p>
          <a:p>
            <a:pPr>
              <a:lnSpc>
                <a:spcPct val="120000"/>
              </a:lnSpc>
            </a:pPr>
            <a:r>
              <a:rPr lang="ru-RU" dirty="0" err="1"/>
              <a:t>Желілік</a:t>
            </a:r>
            <a:r>
              <a:rPr lang="ru-RU" dirty="0"/>
              <a:t> </a:t>
            </a:r>
            <a:r>
              <a:rPr lang="ru-RU" dirty="0" err="1"/>
              <a:t>аты</a:t>
            </a:r>
            <a:r>
              <a:rPr lang="ru-RU" dirty="0"/>
              <a:t> (</a:t>
            </a:r>
            <a:r>
              <a:rPr lang="en-US" dirty="0"/>
              <a:t>Network Name, SSID);</a:t>
            </a:r>
          </a:p>
          <a:p>
            <a:pPr>
              <a:lnSpc>
                <a:spcPct val="120000"/>
              </a:lnSpc>
            </a:pPr>
            <a:r>
              <a:rPr lang="en-US" dirty="0"/>
              <a:t>Standard Channel (</a:t>
            </a:r>
            <a:r>
              <a:rPr lang="ru-RU" dirty="0" err="1"/>
              <a:t>стандартты</a:t>
            </a:r>
            <a:r>
              <a:rPr lang="ru-RU" dirty="0"/>
              <a:t> </a:t>
            </a:r>
            <a:r>
              <a:rPr lang="ru-RU" dirty="0" err="1"/>
              <a:t>арна</a:t>
            </a:r>
            <a:r>
              <a:rPr lang="ru-RU" dirty="0"/>
              <a:t>);</a:t>
            </a:r>
          </a:p>
          <a:p>
            <a:pPr>
              <a:lnSpc>
                <a:spcPct val="120000"/>
              </a:lnSpc>
            </a:pPr>
            <a:r>
              <a:rPr lang="en-US" dirty="0"/>
              <a:t>SSID </a:t>
            </a:r>
            <a:r>
              <a:rPr lang="ru-RU" dirty="0" err="1"/>
              <a:t>кең</a:t>
            </a:r>
            <a:r>
              <a:rPr lang="ru-RU" dirty="0"/>
              <a:t> </a:t>
            </a:r>
            <a:r>
              <a:rPr lang="ru-RU" dirty="0" err="1"/>
              <a:t>таратылатын</a:t>
            </a:r>
            <a:r>
              <a:rPr lang="ru-RU" dirty="0"/>
              <a:t> </a:t>
            </a:r>
            <a:r>
              <a:rPr lang="ru-RU" dirty="0" err="1"/>
              <a:t>тарату</a:t>
            </a:r>
            <a:r>
              <a:rPr lang="ru-RU" dirty="0"/>
              <a:t>.</a:t>
            </a:r>
          </a:p>
          <a:p>
            <a:pPr>
              <a:lnSpc>
                <a:spcPct val="120000"/>
              </a:lnSpc>
            </a:pPr>
            <a:r>
              <a:rPr lang="ru-RU" dirty="0" err="1"/>
              <a:t>Ескерту</a:t>
            </a:r>
            <a:r>
              <a:rPr lang="ru-RU" dirty="0"/>
              <a:t>: </a:t>
            </a:r>
            <a:r>
              <a:rPr lang="en-US" dirty="0"/>
              <a:t>SSID-</a:t>
            </a:r>
            <a:r>
              <a:rPr lang="ru-RU" dirty="0" err="1"/>
              <a:t>сымсыз</a:t>
            </a:r>
            <a:r>
              <a:rPr lang="ru-RU" dirty="0"/>
              <a:t> </a:t>
            </a:r>
            <a:r>
              <a:rPr lang="ru-RU" dirty="0" err="1"/>
              <a:t>желі</a:t>
            </a:r>
            <a:r>
              <a:rPr lang="ru-RU" dirty="0"/>
              <a:t> идентификаторы.</a:t>
            </a:r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68166"/>
            <a:ext cx="8229600" cy="1249472"/>
          </a:xfrm>
        </p:spPr>
        <p:txBody>
          <a:bodyPr>
            <a:normAutofit/>
          </a:bodyPr>
          <a:lstStyle/>
          <a:p>
            <a:r>
              <a:rPr lang="en-US" sz="1400" dirty="0"/>
              <a:t>Wi-Fi </a:t>
            </a:r>
            <a:r>
              <a:rPr lang="ru-RU" sz="1400" dirty="0" err="1"/>
              <a:t>жұмыс</a:t>
            </a:r>
            <a:r>
              <a:rPr lang="ru-RU" sz="1400" dirty="0"/>
              <a:t> </a:t>
            </a:r>
            <a:r>
              <a:rPr lang="ru-RU" sz="1400" dirty="0" err="1"/>
              <a:t>істеу</a:t>
            </a:r>
            <a:r>
              <a:rPr lang="ru-RU" sz="1400" dirty="0"/>
              <a:t> </a:t>
            </a:r>
            <a:r>
              <a:rPr lang="ru-RU" sz="1400" dirty="0" err="1"/>
              <a:t>принциптері</a:t>
            </a:r>
            <a:r>
              <a:rPr lang="ru-RU" sz="1400" dirty="0"/>
              <a:t> </a:t>
            </a:r>
            <a:r>
              <a:rPr lang="ru-RU" sz="1400" dirty="0" err="1"/>
              <a:t>сымсыз</a:t>
            </a:r>
            <a:r>
              <a:rPr lang="ru-RU" sz="1400" dirty="0"/>
              <a:t> </a:t>
            </a:r>
            <a:r>
              <a:rPr lang="ru-RU" sz="1400" dirty="0" err="1"/>
              <a:t>деректер</a:t>
            </a:r>
            <a:r>
              <a:rPr lang="ru-RU" sz="1400" dirty="0"/>
              <a:t> беру </a:t>
            </a:r>
            <a:r>
              <a:rPr lang="ru-RU" sz="1400" dirty="0" err="1"/>
              <a:t>стандарттары</a:t>
            </a:r>
            <a:r>
              <a:rPr lang="en-US" sz="1400" dirty="0"/>
              <a:t>Wi-Fi </a:t>
            </a:r>
            <a:r>
              <a:rPr lang="ru-RU" sz="1400" dirty="0" err="1"/>
              <a:t>жұмыс</a:t>
            </a:r>
            <a:r>
              <a:rPr lang="ru-RU" sz="1400" dirty="0"/>
              <a:t> </a:t>
            </a:r>
            <a:r>
              <a:rPr lang="ru-RU" sz="1400" dirty="0" err="1"/>
              <a:t>істеу</a:t>
            </a:r>
            <a:r>
              <a:rPr lang="ru-RU" sz="1400" dirty="0"/>
              <a:t> </a:t>
            </a:r>
            <a:r>
              <a:rPr lang="ru-RU" sz="1400" dirty="0" err="1"/>
              <a:t>принциптері</a:t>
            </a:r>
            <a:r>
              <a:rPr lang="ru-RU" sz="1400" dirty="0"/>
              <a:t> </a:t>
            </a:r>
            <a:r>
              <a:rPr lang="ru-RU" sz="1400" dirty="0" err="1"/>
              <a:t>сымсыз</a:t>
            </a:r>
            <a:r>
              <a:rPr lang="ru-RU" sz="1400" dirty="0"/>
              <a:t> </a:t>
            </a:r>
            <a:r>
              <a:rPr lang="ru-RU" sz="1400" dirty="0" err="1"/>
              <a:t>деректер</a:t>
            </a:r>
            <a:r>
              <a:rPr lang="ru-RU" sz="1400" dirty="0"/>
              <a:t> беру </a:t>
            </a:r>
            <a:r>
              <a:rPr lang="ru-RU" sz="1400" dirty="0" err="1"/>
              <a:t>стандарттары</a:t>
            </a:r>
            <a:endParaRPr lang="ru-RU" sz="1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2924" y="2324373"/>
            <a:ext cx="5451076" cy="4533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722762"/>
      </p:ext>
    </p:extLst>
  </p:cSld>
  <p:clrMapOvr>
    <a:masterClrMapping/>
  </p:clrMapOvr>
  <p:transition spd="med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9826" y="4988687"/>
            <a:ext cx="8460239" cy="176650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ru-RU" sz="1400" dirty="0" err="1"/>
              <a:t>Бір</a:t>
            </a:r>
            <a:r>
              <a:rPr lang="ru-RU" sz="1400" dirty="0"/>
              <a:t> </a:t>
            </a:r>
            <a:r>
              <a:rPr lang="ru-RU" sz="1400" dirty="0" err="1"/>
              <a:t>жиілік</a:t>
            </a:r>
            <a:r>
              <a:rPr lang="ru-RU" sz="1400" dirty="0"/>
              <a:t> </a:t>
            </a:r>
            <a:r>
              <a:rPr lang="ru-RU" sz="1400" dirty="0" err="1"/>
              <a:t>диапазонында</a:t>
            </a:r>
            <a:r>
              <a:rPr lang="ru-RU" sz="1400" dirty="0"/>
              <a:t> </a:t>
            </a:r>
            <a:r>
              <a:rPr lang="ru-RU" sz="1400" dirty="0" err="1"/>
              <a:t>жұмыс</a:t>
            </a:r>
            <a:r>
              <a:rPr lang="ru-RU" sz="1400" dirty="0"/>
              <a:t> </a:t>
            </a:r>
            <a:r>
              <a:rPr lang="ru-RU" sz="1400" dirty="0" err="1"/>
              <a:t>істейтін</a:t>
            </a:r>
            <a:r>
              <a:rPr lang="ru-RU" sz="1400" dirty="0"/>
              <a:t> </a:t>
            </a:r>
            <a:r>
              <a:rPr lang="ru-RU" sz="1400" dirty="0" err="1"/>
              <a:t>сымсыз</a:t>
            </a:r>
            <a:r>
              <a:rPr lang="ru-RU" sz="1400" dirty="0"/>
              <a:t> </a:t>
            </a:r>
            <a:r>
              <a:rPr lang="ru-RU" sz="1400" dirty="0" err="1"/>
              <a:t>құрылғылар</a:t>
            </a:r>
            <a:r>
              <a:rPr lang="ru-RU" sz="1400" dirty="0"/>
              <a:t> </a:t>
            </a:r>
            <a:r>
              <a:rPr lang="en-US" sz="1400" dirty="0"/>
              <a:t>Wi-Fi </a:t>
            </a:r>
            <a:r>
              <a:rPr lang="ru-RU" sz="1400" dirty="0" err="1"/>
              <a:t>желісінде</a:t>
            </a:r>
            <a:r>
              <a:rPr lang="ru-RU" sz="1400" dirty="0"/>
              <a:t> </a:t>
            </a:r>
            <a:r>
              <a:rPr lang="ru-RU" sz="1400" dirty="0" err="1"/>
              <a:t>кедергі</a:t>
            </a:r>
            <a:r>
              <a:rPr lang="ru-RU" sz="1400" dirty="0"/>
              <a:t> </a:t>
            </a:r>
            <a:r>
              <a:rPr lang="ru-RU" sz="1400" dirty="0" err="1"/>
              <a:t>жасайды</a:t>
            </a:r>
            <a:r>
              <a:rPr lang="ru-RU" sz="1400" dirty="0"/>
              <a:t>. </a:t>
            </a:r>
            <a:r>
              <a:rPr lang="ru-RU" sz="1400" dirty="0" err="1"/>
              <a:t>Қол</a:t>
            </a:r>
            <a:r>
              <a:rPr lang="ru-RU" sz="1400" dirty="0"/>
              <a:t> </a:t>
            </a:r>
            <a:r>
              <a:rPr lang="ru-RU" sz="1400" dirty="0" err="1"/>
              <a:t>жетімді</a:t>
            </a:r>
            <a:r>
              <a:rPr lang="ru-RU" sz="1400" dirty="0"/>
              <a:t> </a:t>
            </a:r>
            <a:r>
              <a:rPr lang="ru-RU" sz="1400" dirty="0" err="1"/>
              <a:t>радиожиілік</a:t>
            </a:r>
            <a:r>
              <a:rPr lang="ru-RU" sz="1400" dirty="0"/>
              <a:t> </a:t>
            </a:r>
            <a:r>
              <a:rPr lang="ru-RU" sz="1400" dirty="0" err="1"/>
              <a:t>ауқымын</a:t>
            </a:r>
            <a:r>
              <a:rPr lang="ru-RU" sz="1400" dirty="0"/>
              <a:t> </a:t>
            </a:r>
            <a:r>
              <a:rPr lang="ru-RU" sz="1400" dirty="0" err="1"/>
              <a:t>бөлу</a:t>
            </a:r>
            <a:r>
              <a:rPr lang="ru-RU" sz="1400" dirty="0"/>
              <a:t> </a:t>
            </a:r>
            <a:r>
              <a:rPr lang="ru-RU" sz="1400" dirty="0" err="1"/>
              <a:t>үшін</a:t>
            </a:r>
            <a:r>
              <a:rPr lang="ru-RU" sz="1400" dirty="0"/>
              <a:t> </a:t>
            </a:r>
            <a:r>
              <a:rPr lang="ru-RU" sz="1400" dirty="0" err="1"/>
              <a:t>арналар</a:t>
            </a:r>
            <a:r>
              <a:rPr lang="ru-RU" sz="1400" dirty="0"/>
              <a:t> </a:t>
            </a:r>
            <a:r>
              <a:rPr lang="ru-RU" sz="1400" dirty="0" err="1"/>
              <a:t>құрылды</a:t>
            </a:r>
            <a:r>
              <a:rPr lang="ru-RU" sz="1400" dirty="0"/>
              <a:t>. </a:t>
            </a:r>
            <a:r>
              <a:rPr lang="ru-RU" sz="1400" dirty="0" err="1"/>
              <a:t>Әрбір</a:t>
            </a:r>
            <a:r>
              <a:rPr lang="ru-RU" sz="1400" dirty="0"/>
              <a:t> </a:t>
            </a:r>
            <a:r>
              <a:rPr lang="ru-RU" sz="1400" dirty="0" err="1"/>
              <a:t>арна</a:t>
            </a:r>
            <a:r>
              <a:rPr lang="ru-RU" sz="1400" dirty="0"/>
              <a:t> </a:t>
            </a:r>
            <a:r>
              <a:rPr lang="ru-RU" sz="1400" dirty="0" err="1"/>
              <a:t>басқа</a:t>
            </a:r>
            <a:r>
              <a:rPr lang="ru-RU" sz="1400" dirty="0"/>
              <a:t> </a:t>
            </a:r>
            <a:r>
              <a:rPr lang="ru-RU" sz="1400" dirty="0" err="1"/>
              <a:t>байланыс</a:t>
            </a:r>
            <a:r>
              <a:rPr lang="ru-RU" sz="1400" dirty="0"/>
              <a:t> сеансы </a:t>
            </a:r>
            <a:r>
              <a:rPr lang="ru-RU" sz="1400" dirty="0" err="1"/>
              <a:t>үшін</a:t>
            </a:r>
            <a:r>
              <a:rPr lang="ru-RU" sz="1400" dirty="0"/>
              <a:t> </a:t>
            </a:r>
            <a:r>
              <a:rPr lang="ru-RU" sz="1400" dirty="0" err="1"/>
              <a:t>тасымалдаушы</a:t>
            </a:r>
            <a:r>
              <a:rPr lang="ru-RU" sz="1400" dirty="0"/>
              <a:t> </a:t>
            </a:r>
            <a:r>
              <a:rPr lang="ru-RU" sz="1400" dirty="0" err="1"/>
              <a:t>ретінде</a:t>
            </a:r>
            <a:r>
              <a:rPr lang="ru-RU" sz="1400" dirty="0"/>
              <a:t> </a:t>
            </a:r>
            <a:r>
              <a:rPr lang="ru-RU" sz="1400" dirty="0" err="1"/>
              <a:t>пайдаланылуы</a:t>
            </a:r>
            <a:r>
              <a:rPr lang="ru-RU" sz="1400" dirty="0"/>
              <a:t> </a:t>
            </a:r>
            <a:r>
              <a:rPr lang="ru-RU" sz="1400" dirty="0" err="1"/>
              <a:t>мүмкін</a:t>
            </a:r>
            <a:r>
              <a:rPr lang="ru-RU" sz="1400" dirty="0"/>
              <a:t>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ru-RU" sz="1400" dirty="0" err="1"/>
              <a:t>Сымсыз</a:t>
            </a:r>
            <a:r>
              <a:rPr lang="ru-RU" sz="1400" dirty="0"/>
              <a:t> </a:t>
            </a:r>
            <a:r>
              <a:rPr lang="ru-RU" sz="1400" dirty="0" err="1"/>
              <a:t>желілер</a:t>
            </a:r>
            <a:r>
              <a:rPr lang="ru-RU" sz="1400" dirty="0"/>
              <a:t> </a:t>
            </a:r>
            <a:r>
              <a:rPr lang="ru-RU" sz="1400" dirty="0" err="1"/>
              <a:t>тасымалдаушы</a:t>
            </a:r>
            <a:r>
              <a:rPr lang="ru-RU" sz="1400" dirty="0"/>
              <a:t> </a:t>
            </a:r>
            <a:r>
              <a:rPr lang="ru-RU" sz="1400" dirty="0" err="1"/>
              <a:t>бақылаумен</a:t>
            </a:r>
            <a:r>
              <a:rPr lang="ru-RU" sz="1400" dirty="0"/>
              <a:t> </a:t>
            </a:r>
            <a:r>
              <a:rPr lang="ru-RU" sz="1400" dirty="0" err="1"/>
              <a:t>және</a:t>
            </a:r>
            <a:r>
              <a:rPr lang="ru-RU" sz="1400" dirty="0"/>
              <a:t> </a:t>
            </a:r>
            <a:r>
              <a:rPr lang="ru-RU" sz="1400" dirty="0" err="1"/>
              <a:t>коллизияларды</a:t>
            </a:r>
            <a:r>
              <a:rPr lang="ru-RU" sz="1400" dirty="0"/>
              <a:t> </a:t>
            </a:r>
            <a:r>
              <a:rPr lang="ru-RU" sz="1400" dirty="0" err="1"/>
              <a:t>болдырмаумен</a:t>
            </a:r>
            <a:r>
              <a:rPr lang="ru-RU" sz="1400" dirty="0"/>
              <a:t> (</a:t>
            </a:r>
            <a:r>
              <a:rPr lang="en-US" sz="1400" dirty="0"/>
              <a:t>CSMA/CA) </a:t>
            </a:r>
            <a:r>
              <a:rPr lang="ru-RU" sz="1400" dirty="0" err="1"/>
              <a:t>көпше</a:t>
            </a:r>
            <a:r>
              <a:rPr lang="ru-RU" sz="1400" dirty="0"/>
              <a:t> </a:t>
            </a:r>
            <a:r>
              <a:rPr lang="ru-RU" sz="1400" dirty="0" err="1"/>
              <a:t>қатынау</a:t>
            </a:r>
            <a:r>
              <a:rPr lang="ru-RU" sz="1400" dirty="0"/>
              <a:t> </a:t>
            </a:r>
            <a:r>
              <a:rPr lang="ru-RU" sz="1400" dirty="0" err="1"/>
              <a:t>деп</a:t>
            </a:r>
            <a:r>
              <a:rPr lang="ru-RU" sz="1400" dirty="0"/>
              <a:t> </a:t>
            </a:r>
            <a:r>
              <a:rPr lang="ru-RU" sz="1400" dirty="0" err="1"/>
              <a:t>аталатын</a:t>
            </a:r>
            <a:r>
              <a:rPr lang="ru-RU" sz="1400" dirty="0"/>
              <a:t> </a:t>
            </a:r>
            <a:r>
              <a:rPr lang="ru-RU" sz="1400" dirty="0" err="1"/>
              <a:t>деректерді</a:t>
            </a:r>
            <a:r>
              <a:rPr lang="ru-RU" sz="1400" dirty="0"/>
              <a:t> беру </a:t>
            </a:r>
            <a:r>
              <a:rPr lang="ru-RU" sz="1400" dirty="0" err="1"/>
              <a:t>ортасына</a:t>
            </a:r>
            <a:r>
              <a:rPr lang="ru-RU" sz="1400" dirty="0"/>
              <a:t> </a:t>
            </a:r>
            <a:r>
              <a:rPr lang="ru-RU" sz="1400" dirty="0" err="1"/>
              <a:t>кіру</a:t>
            </a:r>
            <a:r>
              <a:rPr lang="ru-RU" sz="1400" dirty="0"/>
              <a:t> </a:t>
            </a:r>
            <a:r>
              <a:rPr lang="ru-RU" sz="1400" dirty="0" err="1"/>
              <a:t>әдісін</a:t>
            </a:r>
            <a:r>
              <a:rPr lang="ru-RU" sz="1400" dirty="0"/>
              <a:t> </a:t>
            </a:r>
            <a:r>
              <a:rPr lang="ru-RU" sz="1400" dirty="0" err="1"/>
              <a:t>қолданады</a:t>
            </a:r>
            <a:r>
              <a:rPr lang="ru-RU" sz="1400" dirty="0"/>
              <a:t>. </a:t>
            </a:r>
            <a:r>
              <a:rPr lang="en-US" sz="1400" dirty="0"/>
              <a:t>CSMA / CA </a:t>
            </a:r>
            <a:r>
              <a:rPr lang="ru-RU" sz="1400" dirty="0" err="1"/>
              <a:t>құрылғылар</a:t>
            </a:r>
            <a:r>
              <a:rPr lang="ru-RU" sz="1400" dirty="0"/>
              <a:t> </a:t>
            </a:r>
            <a:r>
              <a:rPr lang="ru-RU" sz="1400" dirty="0" err="1"/>
              <a:t>арасындағы</a:t>
            </a:r>
            <a:r>
              <a:rPr lang="ru-RU" sz="1400" dirty="0"/>
              <a:t> </a:t>
            </a:r>
            <a:r>
              <a:rPr lang="ru-RU" sz="1400" dirty="0" err="1"/>
              <a:t>белгілі</a:t>
            </a:r>
            <a:r>
              <a:rPr lang="ru-RU" sz="1400" dirty="0"/>
              <a:t> </a:t>
            </a:r>
            <a:r>
              <a:rPr lang="ru-RU" sz="1400" dirty="0" err="1"/>
              <a:t>бір</a:t>
            </a:r>
            <a:r>
              <a:rPr lang="ru-RU" sz="1400" dirty="0"/>
              <a:t> </a:t>
            </a:r>
            <a:r>
              <a:rPr lang="ru-RU" sz="1400" dirty="0" err="1"/>
              <a:t>байланыс</a:t>
            </a:r>
            <a:r>
              <a:rPr lang="ru-RU" sz="1400" dirty="0"/>
              <a:t> сеансы </a:t>
            </a:r>
            <a:r>
              <a:rPr lang="ru-RU" sz="1400" dirty="0" err="1"/>
              <a:t>үшін</a:t>
            </a:r>
            <a:r>
              <a:rPr lang="ru-RU" sz="1400" dirty="0"/>
              <a:t> </a:t>
            </a:r>
            <a:r>
              <a:rPr lang="ru-RU" sz="1400" dirty="0" err="1"/>
              <a:t>арнаны</a:t>
            </a:r>
            <a:r>
              <a:rPr lang="ru-RU" sz="1400" dirty="0"/>
              <a:t> </a:t>
            </a:r>
            <a:r>
              <a:rPr lang="ru-RU" sz="1400" dirty="0" err="1"/>
              <a:t>резервтейді</a:t>
            </a:r>
            <a:r>
              <a:rPr lang="ru-RU" sz="1400" dirty="0"/>
              <a:t>.</a:t>
            </a:r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349826" y="21691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Wi-Fi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істеу</a:t>
            </a:r>
            <a:r>
              <a:rPr lang="ru-RU" dirty="0"/>
              <a:t> </a:t>
            </a:r>
            <a:r>
              <a:rPr lang="ru-RU" dirty="0" err="1"/>
              <a:t>принциптері</a:t>
            </a:r>
            <a:r>
              <a:rPr lang="ru-RU" dirty="0"/>
              <a:t> </a:t>
            </a:r>
            <a:r>
              <a:rPr lang="ru-RU" dirty="0" err="1"/>
              <a:t>сымсыз</a:t>
            </a:r>
            <a:r>
              <a:rPr lang="ru-RU" dirty="0"/>
              <a:t> </a:t>
            </a:r>
            <a:r>
              <a:rPr lang="ru-RU" dirty="0" err="1"/>
              <a:t>трафикті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endParaRPr lang="ru-RU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057" y="1359918"/>
            <a:ext cx="4808650" cy="3425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629344"/>
      </p:ext>
    </p:extLst>
  </p:cSld>
  <p:clrMapOvr>
    <a:masterClrMapping/>
  </p:clrMapOvr>
  <p:transition spd="med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1150" y="2263775"/>
            <a:ext cx="3854450" cy="1481138"/>
          </a:xfrm>
        </p:spPr>
        <p:txBody>
          <a:bodyPr/>
          <a:lstStyle/>
          <a:p>
            <a:r>
              <a:rPr lang="ru-RU" sz="2400" dirty="0"/>
              <a:t>3. </a:t>
            </a:r>
            <a:r>
              <a:rPr lang="ru-RU" sz="2400" dirty="0" err="1"/>
              <a:t>Сымсыз</a:t>
            </a:r>
            <a:r>
              <a:rPr lang="ru-RU" sz="2400" dirty="0"/>
              <a:t> </a:t>
            </a:r>
            <a:r>
              <a:rPr lang="ru-RU" sz="2400" dirty="0" err="1"/>
              <a:t>желіні</a:t>
            </a:r>
            <a:r>
              <a:rPr lang="ru-RU" sz="2400" dirty="0"/>
              <a:t> </a:t>
            </a:r>
            <a:r>
              <a:rPr lang="ru-RU" sz="2400" dirty="0" err="1"/>
              <a:t>орнату</a:t>
            </a:r>
            <a:r>
              <a:rPr lang="ru-RU" sz="2400" dirty="0"/>
              <a:t> </a:t>
            </a:r>
            <a:endParaRPr lang="ru-RU" sz="24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165566"/>
      </p:ext>
    </p:extLst>
  </p:cSld>
  <p:clrMapOvr>
    <a:masterClrMapping/>
  </p:clrMapOvr>
  <p:transition>
    <p:wipe dir="r"/>
  </p:transition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PPT-TMPLT-WHT_C">
  <a:themeElements>
    <a:clrScheme name="PPT-TMPLT-WHT_C 1">
      <a:dk1>
        <a:srgbClr val="000000"/>
      </a:dk1>
      <a:lt1>
        <a:srgbClr val="FFFFFF"/>
      </a:lt1>
      <a:dk2>
        <a:srgbClr val="0183B7"/>
      </a:dk2>
      <a:lt2>
        <a:srgbClr val="000000"/>
      </a:lt2>
      <a:accent1>
        <a:srgbClr val="0183B7"/>
      </a:accent1>
      <a:accent2>
        <a:srgbClr val="B21A1A"/>
      </a:accent2>
      <a:accent3>
        <a:srgbClr val="FFFFFF"/>
      </a:accent3>
      <a:accent4>
        <a:srgbClr val="000000"/>
      </a:accent4>
      <a:accent5>
        <a:srgbClr val="AAC1D8"/>
      </a:accent5>
      <a:accent6>
        <a:srgbClr val="A11616"/>
      </a:accent6>
      <a:hlink>
        <a:srgbClr val="83A2CF"/>
      </a:hlink>
      <a:folHlink>
        <a:srgbClr val="EFB525"/>
      </a:folHlink>
    </a:clrScheme>
    <a:fontScheme name="PPT-TMPLT-WHT_C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82124" tIns="41061" rIns="82124" bIns="41061" numCol="1" anchor="ctr" anchorCtr="0" compatLnSpc="1">
        <a:prstTxWarp prst="textNoShape">
          <a:avLst/>
        </a:prstTxWarp>
        <a:spAutoFit/>
      </a:bodyPr>
      <a:lstStyle>
        <a:defPPr marL="0" marR="0" indent="0" algn="ctr" defTabSz="814388" rtl="0" eaLnBrk="0" fontAlgn="base" latinLnBrk="0" hangingPunct="0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82124" tIns="41061" rIns="82124" bIns="41061" numCol="1" anchor="ctr" anchorCtr="0" compatLnSpc="1">
        <a:prstTxWarp prst="textNoShape">
          <a:avLst/>
        </a:prstTxWarp>
        <a:spAutoFit/>
      </a:bodyPr>
      <a:lstStyle>
        <a:defPPr marL="0" marR="0" indent="0" algn="ctr" defTabSz="814388" rtl="0" eaLnBrk="0" fontAlgn="base" latinLnBrk="0" hangingPunct="0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PT-TMPLT-WHT_C 1">
        <a:dk1>
          <a:srgbClr val="000000"/>
        </a:dk1>
        <a:lt1>
          <a:srgbClr val="FFFFFF"/>
        </a:lt1>
        <a:dk2>
          <a:srgbClr val="0183B7"/>
        </a:dk2>
        <a:lt2>
          <a:srgbClr val="000000"/>
        </a:lt2>
        <a:accent1>
          <a:srgbClr val="0183B7"/>
        </a:accent1>
        <a:accent2>
          <a:srgbClr val="B21A1A"/>
        </a:accent2>
        <a:accent3>
          <a:srgbClr val="FFFFFF"/>
        </a:accent3>
        <a:accent4>
          <a:srgbClr val="000000"/>
        </a:accent4>
        <a:accent5>
          <a:srgbClr val="AAC1D8"/>
        </a:accent5>
        <a:accent6>
          <a:srgbClr val="A11616"/>
        </a:accent6>
        <a:hlink>
          <a:srgbClr val="83A2CF"/>
        </a:hlink>
        <a:folHlink>
          <a:srgbClr val="EFB5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Instructor_Supplemental_Material_Template.pptx" id="{3198E07C-115F-418B-A9A8-BF9053302A35}" vid="{198B02FE-59AF-4313-B2FA-B9A3F3C1E378}"/>
    </a:ext>
  </a:extLst>
</a:theme>
</file>

<file path=ppt/theme/theme2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Instructor_Supplemental_Material_Template</Template>
  <TotalTime>13991</TotalTime>
  <Pages>28</Pages>
  <Words>1251</Words>
  <Application>Microsoft Office PowerPoint</Application>
  <PresentationFormat>Экран (4:3)</PresentationFormat>
  <Paragraphs>107</Paragraphs>
  <Slides>21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31" baseType="lpstr">
      <vt:lpstr>ＭＳ Ｐゴシック</vt:lpstr>
      <vt:lpstr>Arial</vt:lpstr>
      <vt:lpstr>Courier New</vt:lpstr>
      <vt:lpstr>Lucida Sans Unicode</vt:lpstr>
      <vt:lpstr>Verdana</vt:lpstr>
      <vt:lpstr>Wingdings</vt:lpstr>
      <vt:lpstr>Wingdings 2</vt:lpstr>
      <vt:lpstr>Wingdings 3</vt:lpstr>
      <vt:lpstr>PPT-TMPLT-WHT_C</vt:lpstr>
      <vt:lpstr>Открытая</vt:lpstr>
      <vt:lpstr>Лекция 7 Үй желісін құру</vt:lpstr>
      <vt:lpstr>Бөлімдер мен мақсаттар</vt:lpstr>
      <vt:lpstr>1Үй желісі дегеніміз не?</vt:lpstr>
      <vt:lpstr>Үй желісінің құрылымы Үй желісінің негіздері</vt:lpstr>
      <vt:lpstr>Үй желісінің құрылымы үйдегі желілік технологиялар</vt:lpstr>
      <vt:lpstr>2. Wi-Fi қалай жұмыс жасайды? </vt:lpstr>
      <vt:lpstr>Wi-Fi жұмыс істеу принциптері сымсыз деректер беру стандарттарыWi-Fi жұмыс істеу принциптері сымсыз деректер беру стандарттары</vt:lpstr>
      <vt:lpstr>Wi-Fi жұмыс істеу принциптері сымсыз трафикті басқару</vt:lpstr>
      <vt:lpstr>3. Сымсыз желіні орнату </vt:lpstr>
      <vt:lpstr>Сымсыз желіні орнату сымсыз маршрутизаторға кіру</vt:lpstr>
      <vt:lpstr>4. Интернет-провайдердің сервистерін таңдау </vt:lpstr>
      <vt:lpstr>Интернет-провайдерлердің сервистерін таңдау</vt:lpstr>
      <vt:lpstr>Интернет-провайдердің сервистерін таңдау Интернет-провайдерге қосылу нұсқалары</vt:lpstr>
      <vt:lpstr>5. Үй желісінің қауіпсіздігі туралы ақпарат</vt:lpstr>
      <vt:lpstr>Үй желісінің қауіпсіздігі туралы ақпарат менің желі қорғалған ба?</vt:lpstr>
      <vt:lpstr>Үй желісінің қауіпсіздігі туралы ақпарат пайдаланушыларды аутентификациялау</vt:lpstr>
      <vt:lpstr>Үй желісінің қауіпсіздігі туралы ақпарат шифрлау деректердің оқылуын болдырмайды</vt:lpstr>
      <vt:lpstr>Үй желісінің қауіпсіздігі туралы ақпарат, қауіпсіздікті Жоспарлау</vt:lpstr>
      <vt:lpstr>6. Желідегі мобильді құрылғылар </vt:lpstr>
      <vt:lpstr>Желідегі мобильді құрылғылар Желілік қосылымдар</vt:lpstr>
      <vt:lpstr>Желідегі мобильді құрылғылар ұялы желі және Bluetooth деректері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Instructor Materials Chapter 1 What is the Internet of Things?</dc:title>
  <dc:creator>Suk-yi Pennock</dc:creator>
  <cp:lastModifiedBy>Сейтжанова Жанат</cp:lastModifiedBy>
  <cp:revision>190</cp:revision>
  <cp:lastPrinted>1999-01-27T00:54:54Z</cp:lastPrinted>
  <dcterms:created xsi:type="dcterms:W3CDTF">2016-07-19T22:00:40Z</dcterms:created>
  <dcterms:modified xsi:type="dcterms:W3CDTF">2019-02-27T10:56:35Z</dcterms:modified>
</cp:coreProperties>
</file>